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63" r:id="rId7"/>
    <p:sldId id="265" r:id="rId8"/>
    <p:sldId id="267" r:id="rId9"/>
    <p:sldId id="269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34B"/>
    <a:srgbClr val="203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2DE56-ABB5-4C46-8BB9-19ED115DE27C}" v="79" dt="2023-06-11T15:31:49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5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çalo Miguel de Sousa Alpalhão" userId="S::aluno23048@ipt.pt::32463020-6819-473a-919b-080138d35c26" providerId="AD" clId="Web-{22D47648-8FAA-42F9-B68E-B543F1E6B672}"/>
    <pc:docChg chg="modSld">
      <pc:chgData name="Gonçalo Miguel de Sousa Alpalhão" userId="S::aluno23048@ipt.pt::32463020-6819-473a-919b-080138d35c26" providerId="AD" clId="Web-{22D47648-8FAA-42F9-B68E-B543F1E6B672}" dt="2023-06-06T16:37:38.823" v="21"/>
      <pc:docMkLst>
        <pc:docMk/>
      </pc:docMkLst>
      <pc:sldChg chg="addSp delSp modSp addAnim">
        <pc:chgData name="Gonçalo Miguel de Sousa Alpalhão" userId="S::aluno23048@ipt.pt::32463020-6819-473a-919b-080138d35c26" providerId="AD" clId="Web-{22D47648-8FAA-42F9-B68E-B543F1E6B672}" dt="2023-06-06T16:37:38.823" v="21"/>
        <pc:sldMkLst>
          <pc:docMk/>
          <pc:sldMk cId="2119590176" sldId="261"/>
        </pc:sldMkLst>
        <pc:spChg chg="del">
          <ac:chgData name="Gonçalo Miguel de Sousa Alpalhão" userId="S::aluno23048@ipt.pt::32463020-6819-473a-919b-080138d35c26" providerId="AD" clId="Web-{22D47648-8FAA-42F9-B68E-B543F1E6B672}" dt="2023-06-06T16:36:00.116" v="10"/>
          <ac:spMkLst>
            <pc:docMk/>
            <pc:sldMk cId="2119590176" sldId="261"/>
            <ac:spMk id="3" creationId="{CA32B9CD-4118-B336-9FB2-D1B4950F8E32}"/>
          </ac:spMkLst>
        </pc:spChg>
        <pc:spChg chg="add del">
          <ac:chgData name="Gonçalo Miguel de Sousa Alpalhão" userId="S::aluno23048@ipt.pt::32463020-6819-473a-919b-080138d35c26" providerId="AD" clId="Web-{22D47648-8FAA-42F9-B68E-B543F1E6B672}" dt="2023-06-06T16:37:09.603" v="18"/>
          <ac:spMkLst>
            <pc:docMk/>
            <pc:sldMk cId="2119590176" sldId="261"/>
            <ac:spMk id="8" creationId="{DA179BAB-B989-DD3E-F33C-BD3C7BBE52F8}"/>
          </ac:spMkLst>
        </pc:spChg>
        <pc:picChg chg="add mod">
          <ac:chgData name="Gonçalo Miguel de Sousa Alpalhão" userId="S::aluno23048@ipt.pt::32463020-6819-473a-919b-080138d35c26" providerId="AD" clId="Web-{22D47648-8FAA-42F9-B68E-B543F1E6B672}" dt="2023-06-06T16:37:38.823" v="21"/>
          <ac:picMkLst>
            <pc:docMk/>
            <pc:sldMk cId="2119590176" sldId="261"/>
            <ac:picMk id="6" creationId="{4C396714-4FC7-5301-2779-806D4C9EDA02}"/>
          </ac:picMkLst>
        </pc:picChg>
        <pc:picChg chg="add mod ord">
          <ac:chgData name="Gonçalo Miguel de Sousa Alpalhão" userId="S::aluno23048@ipt.pt::32463020-6819-473a-919b-080138d35c26" providerId="AD" clId="Web-{22D47648-8FAA-42F9-B68E-B543F1E6B672}" dt="2023-06-06T16:36:38.883" v="15"/>
          <ac:picMkLst>
            <pc:docMk/>
            <pc:sldMk cId="2119590176" sldId="261"/>
            <ac:picMk id="7" creationId="{014EFD4A-7F4D-1275-83B1-CD82E142A0C3}"/>
          </ac:picMkLst>
        </pc:picChg>
        <pc:picChg chg="del mod">
          <ac:chgData name="Gonçalo Miguel de Sousa Alpalhão" userId="S::aluno23048@ipt.pt::32463020-6819-473a-919b-080138d35c26" providerId="AD" clId="Web-{22D47648-8FAA-42F9-B68E-B543F1E6B672}" dt="2023-06-06T16:35:59.053" v="9"/>
          <ac:picMkLst>
            <pc:docMk/>
            <pc:sldMk cId="2119590176" sldId="261"/>
            <ac:picMk id="12" creationId="{345D635B-2139-F953-4B7E-6B6C52E379ED}"/>
          </ac:picMkLst>
        </pc:picChg>
      </pc:sldChg>
    </pc:docChg>
  </pc:docChgLst>
  <pc:docChgLst>
    <pc:chgData name="Gonçalo Miguel de Sousa Alpalhão" userId="32463020-6819-473a-919b-080138d35c26" providerId="ADAL" clId="{18A2DE56-ABB5-4C46-8BB9-19ED115DE27C}"/>
    <pc:docChg chg="undo redo custSel modSld">
      <pc:chgData name="Gonçalo Miguel de Sousa Alpalhão" userId="32463020-6819-473a-919b-080138d35c26" providerId="ADAL" clId="{18A2DE56-ABB5-4C46-8BB9-19ED115DE27C}" dt="2023-06-11T15:31:49.880" v="142"/>
      <pc:docMkLst>
        <pc:docMk/>
      </pc:docMkLst>
      <pc:sldChg chg="addSp delSp modSp mod addAnim delAnim modAnim">
        <pc:chgData name="Gonçalo Miguel de Sousa Alpalhão" userId="32463020-6819-473a-919b-080138d35c26" providerId="ADAL" clId="{18A2DE56-ABB5-4C46-8BB9-19ED115DE27C}" dt="2023-06-11T15:31:49.880" v="142"/>
        <pc:sldMkLst>
          <pc:docMk/>
          <pc:sldMk cId="2119590176" sldId="261"/>
        </pc:sldMkLst>
        <pc:picChg chg="add del mod">
          <ac:chgData name="Gonçalo Miguel de Sousa Alpalhão" userId="32463020-6819-473a-919b-080138d35c26" providerId="ADAL" clId="{18A2DE56-ABB5-4C46-8BB9-19ED115DE27C}" dt="2023-06-11T15:16:43.210" v="108" actId="478"/>
          <ac:picMkLst>
            <pc:docMk/>
            <pc:sldMk cId="2119590176" sldId="261"/>
            <ac:picMk id="3" creationId="{A138BA9E-5EA3-9AEA-D79C-D83E7E8AA4E3}"/>
          </ac:picMkLst>
        </pc:picChg>
        <pc:picChg chg="mod">
          <ac:chgData name="Gonçalo Miguel de Sousa Alpalhão" userId="32463020-6819-473a-919b-080138d35c26" providerId="ADAL" clId="{18A2DE56-ABB5-4C46-8BB9-19ED115DE27C}" dt="2023-06-11T15:16:53.573" v="109" actId="1076"/>
          <ac:picMkLst>
            <pc:docMk/>
            <pc:sldMk cId="2119590176" sldId="261"/>
            <ac:picMk id="6" creationId="{4C396714-4FC7-5301-2779-806D4C9EDA02}"/>
          </ac:picMkLst>
        </pc:picChg>
        <pc:picChg chg="mod ord">
          <ac:chgData name="Gonçalo Miguel de Sousa Alpalhão" userId="32463020-6819-473a-919b-080138d35c26" providerId="ADAL" clId="{18A2DE56-ABB5-4C46-8BB9-19ED115DE27C}" dt="2023-06-11T15:16:53.573" v="109" actId="1076"/>
          <ac:picMkLst>
            <pc:docMk/>
            <pc:sldMk cId="2119590176" sldId="261"/>
            <ac:picMk id="7" creationId="{014EFD4A-7F4D-1275-83B1-CD82E142A0C3}"/>
          </ac:picMkLst>
        </pc:picChg>
        <pc:picChg chg="add del mod">
          <ac:chgData name="Gonçalo Miguel de Sousa Alpalhão" userId="32463020-6819-473a-919b-080138d35c26" providerId="ADAL" clId="{18A2DE56-ABB5-4C46-8BB9-19ED115DE27C}" dt="2023-06-11T15:16:43.210" v="108" actId="478"/>
          <ac:picMkLst>
            <pc:docMk/>
            <pc:sldMk cId="2119590176" sldId="261"/>
            <ac:picMk id="8" creationId="{5C35CC92-3EE5-4C90-A6DA-DDA4BB26ADD6}"/>
          </ac:picMkLst>
        </pc:picChg>
        <pc:picChg chg="add mod ord">
          <ac:chgData name="Gonçalo Miguel de Sousa Alpalhão" userId="32463020-6819-473a-919b-080138d35c26" providerId="ADAL" clId="{18A2DE56-ABB5-4C46-8BB9-19ED115DE27C}" dt="2023-06-11T15:16:37.955" v="106"/>
          <ac:picMkLst>
            <pc:docMk/>
            <pc:sldMk cId="2119590176" sldId="261"/>
            <ac:picMk id="9" creationId="{70B840A5-3126-F0F6-0488-B48769F31D1B}"/>
          </ac:picMkLst>
        </pc:picChg>
        <pc:picChg chg="add mod">
          <ac:chgData name="Gonçalo Miguel de Sousa Alpalhão" userId="32463020-6819-473a-919b-080138d35c26" providerId="ADAL" clId="{18A2DE56-ABB5-4C46-8BB9-19ED115DE27C}" dt="2023-06-11T15:15:41.100" v="86" actId="571"/>
          <ac:picMkLst>
            <pc:docMk/>
            <pc:sldMk cId="2119590176" sldId="261"/>
            <ac:picMk id="10" creationId="{0236292B-3697-8FAA-9107-E51CF685826A}"/>
          </ac:picMkLst>
        </pc:picChg>
        <pc:picChg chg="add mod">
          <ac:chgData name="Gonçalo Miguel de Sousa Alpalhão" userId="32463020-6819-473a-919b-080138d35c26" providerId="ADAL" clId="{18A2DE56-ABB5-4C46-8BB9-19ED115DE27C}" dt="2023-06-11T15:15:41.100" v="86" actId="571"/>
          <ac:picMkLst>
            <pc:docMk/>
            <pc:sldMk cId="2119590176" sldId="261"/>
            <ac:picMk id="11" creationId="{9E3ED54A-873A-CAFB-9966-2CBAF79F37D3}"/>
          </ac:picMkLst>
        </pc:picChg>
        <pc:picChg chg="add mod ord">
          <ac:chgData name="Gonçalo Miguel de Sousa Alpalhão" userId="32463020-6819-473a-919b-080138d35c26" providerId="ADAL" clId="{18A2DE56-ABB5-4C46-8BB9-19ED115DE27C}" dt="2023-06-11T15:18:04.398" v="120" actId="171"/>
          <ac:picMkLst>
            <pc:docMk/>
            <pc:sldMk cId="2119590176" sldId="261"/>
            <ac:picMk id="12" creationId="{6208166B-869C-5EDF-C8A7-5FAD8A6AF42F}"/>
          </ac:picMkLst>
        </pc:picChg>
      </pc:sldChg>
    </pc:docChg>
  </pc:docChgLst>
  <pc:docChgLst>
    <pc:chgData name="Rodrigo da Graça Costa" userId="d443924d-5248-478b-a436-a1989dce8b5e" providerId="ADAL" clId="{99D533F3-0E35-4C82-9107-B71B0A19C487}"/>
    <pc:docChg chg="undo custSel mod addSld delSld modSld sldOrd">
      <pc:chgData name="Rodrigo da Graça Costa" userId="d443924d-5248-478b-a436-a1989dce8b5e" providerId="ADAL" clId="{99D533F3-0E35-4C82-9107-B71B0A19C487}" dt="2023-05-31T22:33:34.893" v="1124" actId="1036"/>
      <pc:docMkLst>
        <pc:docMk/>
      </pc:docMkLst>
      <pc:sldChg chg="modSp mod">
        <pc:chgData name="Rodrigo da Graça Costa" userId="d443924d-5248-478b-a436-a1989dce8b5e" providerId="ADAL" clId="{99D533F3-0E35-4C82-9107-B71B0A19C487}" dt="2023-05-23T15:56:58.357" v="1" actId="20577"/>
        <pc:sldMkLst>
          <pc:docMk/>
          <pc:sldMk cId="4009687936" sldId="256"/>
        </pc:sldMkLst>
        <pc:spChg chg="mod">
          <ac:chgData name="Rodrigo da Graça Costa" userId="d443924d-5248-478b-a436-a1989dce8b5e" providerId="ADAL" clId="{99D533F3-0E35-4C82-9107-B71B0A19C487}" dt="2023-05-23T15:56:58.357" v="1" actId="20577"/>
          <ac:spMkLst>
            <pc:docMk/>
            <pc:sldMk cId="4009687936" sldId="256"/>
            <ac:spMk id="7" creationId="{EAEE2914-8779-ADBE-9EFE-910E1673322B}"/>
          </ac:spMkLst>
        </pc:spChg>
      </pc:sldChg>
      <pc:sldChg chg="del">
        <pc:chgData name="Rodrigo da Graça Costa" userId="d443924d-5248-478b-a436-a1989dce8b5e" providerId="ADAL" clId="{99D533F3-0E35-4C82-9107-B71B0A19C487}" dt="2023-05-24T17:17:10.412" v="657" actId="47"/>
        <pc:sldMkLst>
          <pc:docMk/>
          <pc:sldMk cId="401378083" sldId="258"/>
        </pc:sldMkLst>
      </pc:sldChg>
      <pc:sldChg chg="del">
        <pc:chgData name="Rodrigo da Graça Costa" userId="d443924d-5248-478b-a436-a1989dce8b5e" providerId="ADAL" clId="{99D533F3-0E35-4C82-9107-B71B0A19C487}" dt="2023-05-24T17:23:46.853" v="756" actId="47"/>
        <pc:sldMkLst>
          <pc:docMk/>
          <pc:sldMk cId="3513354983" sldId="259"/>
        </pc:sldMkLst>
      </pc:sldChg>
      <pc:sldChg chg="del">
        <pc:chgData name="Rodrigo da Graça Costa" userId="d443924d-5248-478b-a436-a1989dce8b5e" providerId="ADAL" clId="{99D533F3-0E35-4C82-9107-B71B0A19C487}" dt="2023-05-24T17:23:48.149" v="757" actId="47"/>
        <pc:sldMkLst>
          <pc:docMk/>
          <pc:sldMk cId="2478560622" sldId="260"/>
        </pc:sldMkLst>
      </pc:sldChg>
      <pc:sldChg chg="addSp delSp modSp add mod">
        <pc:chgData name="Rodrigo da Graça Costa" userId="d443924d-5248-478b-a436-a1989dce8b5e" providerId="ADAL" clId="{99D533F3-0E35-4C82-9107-B71B0A19C487}" dt="2023-05-31T22:33:34.893" v="1124" actId="1036"/>
        <pc:sldMkLst>
          <pc:docMk/>
          <pc:sldMk cId="3013953130" sldId="263"/>
        </pc:sldMkLst>
        <pc:spChg chg="mod">
          <ac:chgData name="Rodrigo da Graça Costa" userId="d443924d-5248-478b-a436-a1989dce8b5e" providerId="ADAL" clId="{99D533F3-0E35-4C82-9107-B71B0A19C487}" dt="2023-05-23T16:09:16.365" v="92" actId="1076"/>
          <ac:spMkLst>
            <pc:docMk/>
            <pc:sldMk cId="3013953130" sldId="263"/>
            <ac:spMk id="4" creationId="{33DA8471-22EF-78D2-7C85-CC571689AC22}"/>
          </ac:spMkLst>
        </pc:spChg>
        <pc:spChg chg="mod">
          <ac:chgData name="Rodrigo da Graça Costa" userId="d443924d-5248-478b-a436-a1989dce8b5e" providerId="ADAL" clId="{99D533F3-0E35-4C82-9107-B71B0A19C487}" dt="2023-05-23T16:04:44.656" v="74" actId="20577"/>
          <ac:spMkLst>
            <pc:docMk/>
            <pc:sldMk cId="3013953130" sldId="263"/>
            <ac:spMk id="5" creationId="{D149D41A-8909-CEF2-C57B-E7547E743E1D}"/>
          </ac:spMkLst>
        </pc:spChg>
        <pc:spChg chg="del">
          <ac:chgData name="Rodrigo da Graça Costa" userId="d443924d-5248-478b-a436-a1989dce8b5e" providerId="ADAL" clId="{99D533F3-0E35-4C82-9107-B71B0A19C487}" dt="2023-05-23T16:04:48.960" v="75" actId="478"/>
          <ac:spMkLst>
            <pc:docMk/>
            <pc:sldMk cId="3013953130" sldId="263"/>
            <ac:spMk id="6" creationId="{A435F613-38F6-82E5-4586-E2A066C40430}"/>
          </ac:spMkLst>
        </pc:spChg>
        <pc:spChg chg="del">
          <ac:chgData name="Rodrigo da Graça Costa" userId="d443924d-5248-478b-a436-a1989dce8b5e" providerId="ADAL" clId="{99D533F3-0E35-4C82-9107-B71B0A19C487}" dt="2023-05-23T16:04:52.818" v="76" actId="478"/>
          <ac:spMkLst>
            <pc:docMk/>
            <pc:sldMk cId="3013953130" sldId="263"/>
            <ac:spMk id="7" creationId="{512472A6-C8B2-F516-0E42-3DCA289E7455}"/>
          </ac:spMkLst>
        </pc:spChg>
        <pc:spChg chg="add del mod">
          <ac:chgData name="Rodrigo da Graça Costa" userId="d443924d-5248-478b-a436-a1989dce8b5e" providerId="ADAL" clId="{99D533F3-0E35-4C82-9107-B71B0A19C487}" dt="2023-05-23T16:08:57.780" v="89"/>
          <ac:spMkLst>
            <pc:docMk/>
            <pc:sldMk cId="3013953130" sldId="263"/>
            <ac:spMk id="9" creationId="{293F653D-AFBF-2C19-D971-0B0BDF118C23}"/>
          </ac:spMkLst>
        </pc:spChg>
        <pc:spChg chg="add mod">
          <ac:chgData name="Rodrigo da Graça Costa" userId="d443924d-5248-478b-a436-a1989dce8b5e" providerId="ADAL" clId="{99D533F3-0E35-4C82-9107-B71B0A19C487}" dt="2023-05-31T22:33:34.893" v="1124" actId="1036"/>
          <ac:spMkLst>
            <pc:docMk/>
            <pc:sldMk cId="3013953130" sldId="263"/>
            <ac:spMk id="10" creationId="{DB445BC5-AB2E-BB46-DF37-102B979486F8}"/>
          </ac:spMkLst>
        </pc:spChg>
        <pc:spChg chg="add mod">
          <ac:chgData name="Rodrigo da Graça Costa" userId="d443924d-5248-478b-a436-a1989dce8b5e" providerId="ADAL" clId="{99D533F3-0E35-4C82-9107-B71B0A19C487}" dt="2023-05-31T22:33:34.893" v="1124" actId="1036"/>
          <ac:spMkLst>
            <pc:docMk/>
            <pc:sldMk cId="3013953130" sldId="263"/>
            <ac:spMk id="12" creationId="{B7C24C10-05D6-CCE2-CB6B-2344B8413F58}"/>
          </ac:spMkLst>
        </pc:spChg>
        <pc:picChg chg="add mod">
          <ac:chgData name="Rodrigo da Graça Costa" userId="d443924d-5248-478b-a436-a1989dce8b5e" providerId="ADAL" clId="{99D533F3-0E35-4C82-9107-B71B0A19C487}" dt="2023-05-31T22:33:34.893" v="1124" actId="1036"/>
          <ac:picMkLst>
            <pc:docMk/>
            <pc:sldMk cId="3013953130" sldId="263"/>
            <ac:picMk id="8" creationId="{28757507-84E5-ED85-CFB0-E8CD0B9A66BF}"/>
          </ac:picMkLst>
        </pc:picChg>
        <pc:picChg chg="add mod">
          <ac:chgData name="Rodrigo da Graça Costa" userId="d443924d-5248-478b-a436-a1989dce8b5e" providerId="ADAL" clId="{99D533F3-0E35-4C82-9107-B71B0A19C487}" dt="2023-05-31T22:33:34.893" v="1124" actId="1036"/>
          <ac:picMkLst>
            <pc:docMk/>
            <pc:sldMk cId="3013953130" sldId="263"/>
            <ac:picMk id="11" creationId="{DD89C049-C59F-39C1-B054-82BF704DBBE5}"/>
          </ac:picMkLst>
        </pc:picChg>
      </pc:sldChg>
      <pc:sldChg chg="new del">
        <pc:chgData name="Rodrigo da Graça Costa" userId="d443924d-5248-478b-a436-a1989dce8b5e" providerId="ADAL" clId="{99D533F3-0E35-4C82-9107-B71B0A19C487}" dt="2023-05-23T16:04:20.143" v="3" actId="680"/>
        <pc:sldMkLst>
          <pc:docMk/>
          <pc:sldMk cId="3706485019" sldId="263"/>
        </pc:sldMkLst>
      </pc:sldChg>
      <pc:sldChg chg="addSp delSp modSp add del mod">
        <pc:chgData name="Rodrigo da Graça Costa" userId="d443924d-5248-478b-a436-a1989dce8b5e" providerId="ADAL" clId="{99D533F3-0E35-4C82-9107-B71B0A19C487}" dt="2023-05-31T22:32:29.453" v="1084" actId="47"/>
        <pc:sldMkLst>
          <pc:docMk/>
          <pc:sldMk cId="467266226" sldId="264"/>
        </pc:sldMkLst>
        <pc:spChg chg="mod">
          <ac:chgData name="Rodrigo da Graça Costa" userId="d443924d-5248-478b-a436-a1989dce8b5e" providerId="ADAL" clId="{99D533F3-0E35-4C82-9107-B71B0A19C487}" dt="2023-05-24T17:02:05.022" v="416" actId="1076"/>
          <ac:spMkLst>
            <pc:docMk/>
            <pc:sldMk cId="467266226" sldId="264"/>
            <ac:spMk id="4" creationId="{33DA8471-22EF-78D2-7C85-CC571689AC22}"/>
          </ac:spMkLst>
        </pc:spChg>
        <pc:spChg chg="del mod">
          <ac:chgData name="Rodrigo da Graça Costa" userId="d443924d-5248-478b-a436-a1989dce8b5e" providerId="ADAL" clId="{99D533F3-0E35-4C82-9107-B71B0A19C487}" dt="2023-05-24T17:17:21.250" v="659" actId="478"/>
          <ac:spMkLst>
            <pc:docMk/>
            <pc:sldMk cId="467266226" sldId="264"/>
            <ac:spMk id="5" creationId="{D149D41A-8909-CEF2-C57B-E7547E743E1D}"/>
          </ac:spMkLst>
        </pc:spChg>
        <pc:spChg chg="add del mod">
          <ac:chgData name="Rodrigo da Graça Costa" userId="d443924d-5248-478b-a436-a1989dce8b5e" providerId="ADAL" clId="{99D533F3-0E35-4C82-9107-B71B0A19C487}" dt="2023-05-24T16:57:43.134" v="263" actId="478"/>
          <ac:spMkLst>
            <pc:docMk/>
            <pc:sldMk cId="467266226" sldId="264"/>
            <ac:spMk id="6" creationId="{A435F613-38F6-82E5-4586-E2A066C40430}"/>
          </ac:spMkLst>
        </pc:spChg>
        <pc:spChg chg="add del mod">
          <ac:chgData name="Rodrigo da Graça Costa" userId="d443924d-5248-478b-a436-a1989dce8b5e" providerId="ADAL" clId="{99D533F3-0E35-4C82-9107-B71B0A19C487}" dt="2023-05-31T22:22:15.348" v="969" actId="1038"/>
          <ac:spMkLst>
            <pc:docMk/>
            <pc:sldMk cId="467266226" sldId="264"/>
            <ac:spMk id="7" creationId="{512472A6-C8B2-F516-0E42-3DCA289E7455}"/>
          </ac:spMkLst>
        </pc:spChg>
        <pc:spChg chg="add mod">
          <ac:chgData name="Rodrigo da Graça Costa" userId="d443924d-5248-478b-a436-a1989dce8b5e" providerId="ADAL" clId="{99D533F3-0E35-4C82-9107-B71B0A19C487}" dt="2023-05-31T22:22:15.348" v="969" actId="1038"/>
          <ac:spMkLst>
            <pc:docMk/>
            <pc:sldMk cId="467266226" sldId="264"/>
            <ac:spMk id="8" creationId="{A3E547E9-D4EB-6CEA-0FF8-924602C4185B}"/>
          </ac:spMkLst>
        </pc:spChg>
        <pc:spChg chg="add del mod">
          <ac:chgData name="Rodrigo da Graça Costa" userId="d443924d-5248-478b-a436-a1989dce8b5e" providerId="ADAL" clId="{99D533F3-0E35-4C82-9107-B71B0A19C487}" dt="2023-05-24T16:59:20.524" v="343"/>
          <ac:spMkLst>
            <pc:docMk/>
            <pc:sldMk cId="467266226" sldId="264"/>
            <ac:spMk id="9" creationId="{100763BF-C652-02F1-1AD6-D6231DC662D6}"/>
          </ac:spMkLst>
        </pc:spChg>
        <pc:spChg chg="add mod">
          <ac:chgData name="Rodrigo da Graça Costa" userId="d443924d-5248-478b-a436-a1989dce8b5e" providerId="ADAL" clId="{99D533F3-0E35-4C82-9107-B71B0A19C487}" dt="2023-05-31T22:22:15.348" v="969" actId="1038"/>
          <ac:spMkLst>
            <pc:docMk/>
            <pc:sldMk cId="467266226" sldId="264"/>
            <ac:spMk id="10" creationId="{914D5E23-309C-A684-6E41-E93365449ACA}"/>
          </ac:spMkLst>
        </pc:spChg>
        <pc:spChg chg="add mod">
          <ac:chgData name="Rodrigo da Graça Costa" userId="d443924d-5248-478b-a436-a1989dce8b5e" providerId="ADAL" clId="{99D533F3-0E35-4C82-9107-B71B0A19C487}" dt="2023-05-31T10:11:59.459" v="846" actId="404"/>
          <ac:spMkLst>
            <pc:docMk/>
            <pc:sldMk cId="467266226" sldId="264"/>
            <ac:spMk id="11" creationId="{D44A9CBA-0B4B-6A6C-8A43-B92BAAF02D6A}"/>
          </ac:spMkLst>
        </pc:spChg>
        <pc:spChg chg="add mod">
          <ac:chgData name="Rodrigo da Graça Costa" userId="d443924d-5248-478b-a436-a1989dce8b5e" providerId="ADAL" clId="{99D533F3-0E35-4C82-9107-B71B0A19C487}" dt="2023-05-24T16:59:42.047" v="351" actId="571"/>
          <ac:spMkLst>
            <pc:docMk/>
            <pc:sldMk cId="467266226" sldId="264"/>
            <ac:spMk id="12" creationId="{88748DB3-CD20-5F41-14CB-40C47CCE7763}"/>
          </ac:spMkLst>
        </pc:spChg>
        <pc:spChg chg="add mod">
          <ac:chgData name="Rodrigo da Graça Costa" userId="d443924d-5248-478b-a436-a1989dce8b5e" providerId="ADAL" clId="{99D533F3-0E35-4C82-9107-B71B0A19C487}" dt="2023-05-24T17:23:25.543" v="754" actId="20577"/>
          <ac:spMkLst>
            <pc:docMk/>
            <pc:sldMk cId="467266226" sldId="264"/>
            <ac:spMk id="13" creationId="{794A86FC-C0D7-F530-52E7-7CDB6B413D37}"/>
          </ac:spMkLst>
        </pc:spChg>
        <pc:spChg chg="add mod">
          <ac:chgData name="Rodrigo da Graça Costa" userId="d443924d-5248-478b-a436-a1989dce8b5e" providerId="ADAL" clId="{99D533F3-0E35-4C82-9107-B71B0A19C487}" dt="2023-05-31T10:12:06.655" v="847" actId="404"/>
          <ac:spMkLst>
            <pc:docMk/>
            <pc:sldMk cId="467266226" sldId="264"/>
            <ac:spMk id="14" creationId="{723F0C43-99CC-45C5-E223-F87017D5DC75}"/>
          </ac:spMkLst>
        </pc:spChg>
        <pc:spChg chg="add mod">
          <ac:chgData name="Rodrigo da Graça Costa" userId="d443924d-5248-478b-a436-a1989dce8b5e" providerId="ADAL" clId="{99D533F3-0E35-4C82-9107-B71B0A19C487}" dt="2023-05-24T17:17:21.582" v="660"/>
          <ac:spMkLst>
            <pc:docMk/>
            <pc:sldMk cId="467266226" sldId="264"/>
            <ac:spMk id="15" creationId="{E6756431-7003-0918-490E-77600C679B6D}"/>
          </ac:spMkLst>
        </pc:spChg>
      </pc:sldChg>
      <pc:sldChg chg="addSp modSp new del mod">
        <pc:chgData name="Rodrigo da Graça Costa" userId="d443924d-5248-478b-a436-a1989dce8b5e" providerId="ADAL" clId="{99D533F3-0E35-4C82-9107-B71B0A19C487}" dt="2023-05-23T16:12:17.476" v="224" actId="47"/>
        <pc:sldMkLst>
          <pc:docMk/>
          <pc:sldMk cId="915108441" sldId="264"/>
        </pc:sldMkLst>
        <pc:picChg chg="add mod modCrop">
          <ac:chgData name="Rodrigo da Graça Costa" userId="d443924d-5248-478b-a436-a1989dce8b5e" providerId="ADAL" clId="{99D533F3-0E35-4C82-9107-B71B0A19C487}" dt="2023-05-23T16:10:04.026" v="138" actId="732"/>
          <ac:picMkLst>
            <pc:docMk/>
            <pc:sldMk cId="915108441" sldId="264"/>
            <ac:picMk id="5" creationId="{7B026999-16EA-A9E2-947F-27440365E6A2}"/>
          </ac:picMkLst>
        </pc:picChg>
        <pc:picChg chg="add mod">
          <ac:chgData name="Rodrigo da Graça Costa" userId="d443924d-5248-478b-a436-a1989dce8b5e" providerId="ADAL" clId="{99D533F3-0E35-4C82-9107-B71B0A19C487}" dt="2023-05-23T16:07:53.904" v="81" actId="14100"/>
          <ac:picMkLst>
            <pc:docMk/>
            <pc:sldMk cId="915108441" sldId="264"/>
            <ac:picMk id="7" creationId="{B7C72441-851A-56CD-08FD-9A6F5C897E85}"/>
          </ac:picMkLst>
        </pc:picChg>
      </pc:sldChg>
      <pc:sldChg chg="addSp delSp modSp add mod ord">
        <pc:chgData name="Rodrigo da Graça Costa" userId="d443924d-5248-478b-a436-a1989dce8b5e" providerId="ADAL" clId="{99D533F3-0E35-4C82-9107-B71B0A19C487}" dt="2023-05-31T22:28:28.385" v="1011" actId="1076"/>
        <pc:sldMkLst>
          <pc:docMk/>
          <pc:sldMk cId="4152954847" sldId="265"/>
        </pc:sldMkLst>
        <pc:spChg chg="mod">
          <ac:chgData name="Rodrigo da Graça Costa" userId="d443924d-5248-478b-a436-a1989dce8b5e" providerId="ADAL" clId="{99D533F3-0E35-4C82-9107-B71B0A19C487}" dt="2023-05-31T22:23:50.747" v="987" actId="1076"/>
          <ac:spMkLst>
            <pc:docMk/>
            <pc:sldMk cId="4152954847" sldId="265"/>
            <ac:spMk id="4" creationId="{33DA8471-22EF-78D2-7C85-CC571689AC22}"/>
          </ac:spMkLst>
        </pc:spChg>
        <pc:spChg chg="del mod">
          <ac:chgData name="Rodrigo da Graça Costa" userId="d443924d-5248-478b-a436-a1989dce8b5e" providerId="ADAL" clId="{99D533F3-0E35-4C82-9107-B71B0A19C487}" dt="2023-05-24T17:17:07.026" v="655" actId="478"/>
          <ac:spMkLst>
            <pc:docMk/>
            <pc:sldMk cId="4152954847" sldId="265"/>
            <ac:spMk id="5" creationId="{D149D41A-8909-CEF2-C57B-E7547E743E1D}"/>
          </ac:spMkLst>
        </pc:spChg>
        <pc:spChg chg="add mod">
          <ac:chgData name="Rodrigo da Graça Costa" userId="d443924d-5248-478b-a436-a1989dce8b5e" providerId="ADAL" clId="{99D533F3-0E35-4C82-9107-B71B0A19C487}" dt="2023-05-24T17:17:07.374" v="656"/>
          <ac:spMkLst>
            <pc:docMk/>
            <pc:sldMk cId="4152954847" sldId="265"/>
            <ac:spMk id="6" creationId="{1B2082CC-1B54-B553-3910-4526B02E646D}"/>
          </ac:spMkLst>
        </pc:spChg>
        <pc:spChg chg="mod">
          <ac:chgData name="Rodrigo da Graça Costa" userId="d443924d-5248-478b-a436-a1989dce8b5e" providerId="ADAL" clId="{99D533F3-0E35-4C82-9107-B71B0A19C487}" dt="2023-05-31T22:21:59.668" v="967" actId="1038"/>
          <ac:spMkLst>
            <pc:docMk/>
            <pc:sldMk cId="4152954847" sldId="265"/>
            <ac:spMk id="7" creationId="{512472A6-C8B2-F516-0E42-3DCA289E7455}"/>
          </ac:spMkLst>
        </pc:spChg>
        <pc:spChg chg="mod">
          <ac:chgData name="Rodrigo da Graça Costa" userId="d443924d-5248-478b-a436-a1989dce8b5e" providerId="ADAL" clId="{99D533F3-0E35-4C82-9107-B71B0A19C487}" dt="2023-05-31T22:21:59.668" v="967" actId="1038"/>
          <ac:spMkLst>
            <pc:docMk/>
            <pc:sldMk cId="4152954847" sldId="265"/>
            <ac:spMk id="8" creationId="{A3E547E9-D4EB-6CEA-0FF8-924602C4185B}"/>
          </ac:spMkLst>
        </pc:spChg>
        <pc:spChg chg="mod">
          <ac:chgData name="Rodrigo da Graça Costa" userId="d443924d-5248-478b-a436-a1989dce8b5e" providerId="ADAL" clId="{99D533F3-0E35-4C82-9107-B71B0A19C487}" dt="2023-05-31T22:21:59.668" v="967" actId="1038"/>
          <ac:spMkLst>
            <pc:docMk/>
            <pc:sldMk cId="4152954847" sldId="265"/>
            <ac:spMk id="10" creationId="{914D5E23-309C-A684-6E41-E93365449ACA}"/>
          </ac:spMkLst>
        </pc:spChg>
        <pc:spChg chg="mod">
          <ac:chgData name="Rodrigo da Graça Costa" userId="d443924d-5248-478b-a436-a1989dce8b5e" providerId="ADAL" clId="{99D533F3-0E35-4C82-9107-B71B0A19C487}" dt="2023-05-31T10:12:22.475" v="851" actId="404"/>
          <ac:spMkLst>
            <pc:docMk/>
            <pc:sldMk cId="4152954847" sldId="265"/>
            <ac:spMk id="11" creationId="{D44A9CBA-0B4B-6A6C-8A43-B92BAAF02D6A}"/>
          </ac:spMkLst>
        </pc:spChg>
        <pc:spChg chg="mod">
          <ac:chgData name="Rodrigo da Graça Costa" userId="d443924d-5248-478b-a436-a1989dce8b5e" providerId="ADAL" clId="{99D533F3-0E35-4C82-9107-B71B0A19C487}" dt="2023-05-31T10:12:25.187" v="852" actId="404"/>
          <ac:spMkLst>
            <pc:docMk/>
            <pc:sldMk cId="4152954847" sldId="265"/>
            <ac:spMk id="13" creationId="{794A86FC-C0D7-F530-52E7-7CDB6B413D37}"/>
          </ac:spMkLst>
        </pc:spChg>
        <pc:spChg chg="mod">
          <ac:chgData name="Rodrigo da Graça Costa" userId="d443924d-5248-478b-a436-a1989dce8b5e" providerId="ADAL" clId="{99D533F3-0E35-4C82-9107-B71B0A19C487}" dt="2023-05-31T10:12:28.008" v="853" actId="404"/>
          <ac:spMkLst>
            <pc:docMk/>
            <pc:sldMk cId="4152954847" sldId="265"/>
            <ac:spMk id="14" creationId="{723F0C43-99CC-45C5-E223-F87017D5DC75}"/>
          </ac:spMkLst>
        </pc:spChg>
        <pc:picChg chg="add mod">
          <ac:chgData name="Rodrigo da Graça Costa" userId="d443924d-5248-478b-a436-a1989dce8b5e" providerId="ADAL" clId="{99D533F3-0E35-4C82-9107-B71B0A19C487}" dt="2023-05-31T22:27:36.410" v="1007" actId="1076"/>
          <ac:picMkLst>
            <pc:docMk/>
            <pc:sldMk cId="4152954847" sldId="265"/>
            <ac:picMk id="5" creationId="{93A349DC-D2BB-D7F0-5A3E-5327C87CD47C}"/>
          </ac:picMkLst>
        </pc:picChg>
        <pc:picChg chg="add mod">
          <ac:chgData name="Rodrigo da Graça Costa" userId="d443924d-5248-478b-a436-a1989dce8b5e" providerId="ADAL" clId="{99D533F3-0E35-4C82-9107-B71B0A19C487}" dt="2023-05-31T22:28:28.385" v="1011" actId="1076"/>
          <ac:picMkLst>
            <pc:docMk/>
            <pc:sldMk cId="4152954847" sldId="265"/>
            <ac:picMk id="9" creationId="{1CB82BB9-6344-C68D-68B8-DF8F2B4937C9}"/>
          </ac:picMkLst>
        </pc:picChg>
        <pc:picChg chg="add mod">
          <ac:chgData name="Rodrigo da Graça Costa" userId="d443924d-5248-478b-a436-a1989dce8b5e" providerId="ADAL" clId="{99D533F3-0E35-4C82-9107-B71B0A19C487}" dt="2023-05-31T22:25:09.495" v="996" actId="1076"/>
          <ac:picMkLst>
            <pc:docMk/>
            <pc:sldMk cId="4152954847" sldId="265"/>
            <ac:picMk id="1026" creationId="{B9323D6E-7AB0-821F-FFB9-1D7AE641EBEE}"/>
          </ac:picMkLst>
        </pc:picChg>
        <pc:picChg chg="add del mod">
          <ac:chgData name="Rodrigo da Graça Costa" userId="d443924d-5248-478b-a436-a1989dce8b5e" providerId="ADAL" clId="{99D533F3-0E35-4C82-9107-B71B0A19C487}" dt="2023-05-24T17:16:59.913" v="654" actId="478"/>
          <ac:picMkLst>
            <pc:docMk/>
            <pc:sldMk cId="4152954847" sldId="265"/>
            <ac:picMk id="1026" creationId="{DE4BEA01-6E79-DC30-B160-9A8CBD2D2E0C}"/>
          </ac:picMkLst>
        </pc:picChg>
        <pc:picChg chg="add mod">
          <ac:chgData name="Rodrigo da Graça Costa" userId="d443924d-5248-478b-a436-a1989dce8b5e" providerId="ADAL" clId="{99D533F3-0E35-4C82-9107-B71B0A19C487}" dt="2023-05-31T22:26:12.844" v="1003" actId="1076"/>
          <ac:picMkLst>
            <pc:docMk/>
            <pc:sldMk cId="4152954847" sldId="265"/>
            <ac:picMk id="1028" creationId="{630E9D54-CF16-77B3-785D-930BF4A20345}"/>
          </ac:picMkLst>
        </pc:picChg>
        <pc:picChg chg="add del mod">
          <ac:chgData name="Rodrigo da Graça Costa" userId="d443924d-5248-478b-a436-a1989dce8b5e" providerId="ADAL" clId="{99D533F3-0E35-4C82-9107-B71B0A19C487}" dt="2023-05-31T22:23:46.502" v="982"/>
          <ac:picMkLst>
            <pc:docMk/>
            <pc:sldMk cId="4152954847" sldId="265"/>
            <ac:picMk id="1030" creationId="{41AEBE90-0FEE-356D-D877-0B0529C7962F}"/>
          </ac:picMkLst>
        </pc:picChg>
        <pc:picChg chg="add del mod">
          <ac:chgData name="Rodrigo da Graça Costa" userId="d443924d-5248-478b-a436-a1989dce8b5e" providerId="ADAL" clId="{99D533F3-0E35-4C82-9107-B71B0A19C487}" dt="2023-05-31T22:23:52.954" v="988"/>
          <ac:picMkLst>
            <pc:docMk/>
            <pc:sldMk cId="4152954847" sldId="265"/>
            <ac:picMk id="1032" creationId="{43455A8E-457F-DC97-511F-4C624F0B0C2E}"/>
          </ac:picMkLst>
        </pc:picChg>
        <pc:picChg chg="add mod">
          <ac:chgData name="Rodrigo da Graça Costa" userId="d443924d-5248-478b-a436-a1989dce8b5e" providerId="ADAL" clId="{99D533F3-0E35-4C82-9107-B71B0A19C487}" dt="2023-05-31T22:25:16.763" v="998" actId="1076"/>
          <ac:picMkLst>
            <pc:docMk/>
            <pc:sldMk cId="4152954847" sldId="265"/>
            <ac:picMk id="1034" creationId="{FA1CDDD3-52ED-47B2-242A-4CE9FF5449DD}"/>
          </ac:picMkLst>
        </pc:picChg>
        <pc:picChg chg="add mod">
          <ac:chgData name="Rodrigo da Graça Costa" userId="d443924d-5248-478b-a436-a1989dce8b5e" providerId="ADAL" clId="{99D533F3-0E35-4C82-9107-B71B0A19C487}" dt="2023-05-31T22:26:02.293" v="1002" actId="1076"/>
          <ac:picMkLst>
            <pc:docMk/>
            <pc:sldMk cId="4152954847" sldId="265"/>
            <ac:picMk id="1036" creationId="{E2BD1073-AFA0-6248-EB34-C78BE2690596}"/>
          </ac:picMkLst>
        </pc:picChg>
      </pc:sldChg>
      <pc:sldChg chg="modSp add del mod">
        <pc:chgData name="Rodrigo da Graça Costa" userId="d443924d-5248-478b-a436-a1989dce8b5e" providerId="ADAL" clId="{99D533F3-0E35-4C82-9107-B71B0A19C487}" dt="2023-05-31T22:33:26.837" v="1103" actId="47"/>
        <pc:sldMkLst>
          <pc:docMk/>
          <pc:sldMk cId="3261808432" sldId="266"/>
        </pc:sldMkLst>
        <pc:spChg chg="mod">
          <ac:chgData name="Rodrigo da Graça Costa" userId="d443924d-5248-478b-a436-a1989dce8b5e" providerId="ADAL" clId="{99D533F3-0E35-4C82-9107-B71B0A19C487}" dt="2023-05-31T10:11:23.173" v="838" actId="113"/>
          <ac:spMkLst>
            <pc:docMk/>
            <pc:sldMk cId="3261808432" sldId="266"/>
            <ac:spMk id="7" creationId="{512472A6-C8B2-F516-0E42-3DCA289E7455}"/>
          </ac:spMkLst>
        </pc:spChg>
        <pc:spChg chg="mod">
          <ac:chgData name="Rodrigo da Graça Costa" userId="d443924d-5248-478b-a436-a1989dce8b5e" providerId="ADAL" clId="{99D533F3-0E35-4C82-9107-B71B0A19C487}" dt="2023-05-31T10:11:07.075" v="834" actId="404"/>
          <ac:spMkLst>
            <pc:docMk/>
            <pc:sldMk cId="3261808432" sldId="266"/>
            <ac:spMk id="8" creationId="{A3E547E9-D4EB-6CEA-0FF8-924602C4185B}"/>
          </ac:spMkLst>
        </pc:spChg>
        <pc:spChg chg="mod">
          <ac:chgData name="Rodrigo da Graça Costa" userId="d443924d-5248-478b-a436-a1989dce8b5e" providerId="ADAL" clId="{99D533F3-0E35-4C82-9107-B71B0A19C487}" dt="2023-05-31T10:11:00.247" v="833" actId="404"/>
          <ac:spMkLst>
            <pc:docMk/>
            <pc:sldMk cId="3261808432" sldId="266"/>
            <ac:spMk id="10" creationId="{914D5E23-309C-A684-6E41-E93365449ACA}"/>
          </ac:spMkLst>
        </pc:spChg>
        <pc:spChg chg="mod">
          <ac:chgData name="Rodrigo da Graça Costa" userId="d443924d-5248-478b-a436-a1989dce8b5e" providerId="ADAL" clId="{99D533F3-0E35-4C82-9107-B71B0A19C487}" dt="2023-05-31T10:11:33.852" v="841" actId="113"/>
          <ac:spMkLst>
            <pc:docMk/>
            <pc:sldMk cId="3261808432" sldId="266"/>
            <ac:spMk id="11" creationId="{D44A9CBA-0B4B-6A6C-8A43-B92BAAF02D6A}"/>
          </ac:spMkLst>
        </pc:spChg>
        <pc:spChg chg="mod">
          <ac:chgData name="Rodrigo da Graça Costa" userId="d443924d-5248-478b-a436-a1989dce8b5e" providerId="ADAL" clId="{99D533F3-0E35-4C82-9107-B71B0A19C487}" dt="2023-05-31T10:09:48.075" v="825" actId="20577"/>
          <ac:spMkLst>
            <pc:docMk/>
            <pc:sldMk cId="3261808432" sldId="266"/>
            <ac:spMk id="13" creationId="{794A86FC-C0D7-F530-52E7-7CDB6B413D37}"/>
          </ac:spMkLst>
        </pc:spChg>
        <pc:spChg chg="mod">
          <ac:chgData name="Rodrigo da Graça Costa" userId="d443924d-5248-478b-a436-a1989dce8b5e" providerId="ADAL" clId="{99D533F3-0E35-4C82-9107-B71B0A19C487}" dt="2023-05-31T10:11:42.142" v="842" actId="113"/>
          <ac:spMkLst>
            <pc:docMk/>
            <pc:sldMk cId="3261808432" sldId="266"/>
            <ac:spMk id="14" creationId="{723F0C43-99CC-45C5-E223-F87017D5DC75}"/>
          </ac:spMkLst>
        </pc:spChg>
        <pc:spChg chg="mod">
          <ac:chgData name="Rodrigo da Graça Costa" userId="d443924d-5248-478b-a436-a1989dce8b5e" providerId="ADAL" clId="{99D533F3-0E35-4C82-9107-B71B0A19C487}" dt="2023-05-24T17:24:04.891" v="783" actId="20577"/>
          <ac:spMkLst>
            <pc:docMk/>
            <pc:sldMk cId="3261808432" sldId="266"/>
            <ac:spMk id="15" creationId="{E6756431-7003-0918-490E-77600C679B6D}"/>
          </ac:spMkLst>
        </pc:spChg>
      </pc:sldChg>
      <pc:sldChg chg="modSp add mod">
        <pc:chgData name="Rodrigo da Graça Costa" userId="d443924d-5248-478b-a436-a1989dce8b5e" providerId="ADAL" clId="{99D533F3-0E35-4C82-9107-B71B0A19C487}" dt="2023-05-31T22:31:24.587" v="1051" actId="14100"/>
        <pc:sldMkLst>
          <pc:docMk/>
          <pc:sldMk cId="2728173821" sldId="267"/>
        </pc:sldMkLst>
        <pc:spChg chg="mod">
          <ac:chgData name="Rodrigo da Graça Costa" userId="d443924d-5248-478b-a436-a1989dce8b5e" providerId="ADAL" clId="{99D533F3-0E35-4C82-9107-B71B0A19C487}" dt="2023-05-31T22:29:36.411" v="1041" actId="20577"/>
          <ac:spMkLst>
            <pc:docMk/>
            <pc:sldMk cId="2728173821" sldId="267"/>
            <ac:spMk id="6" creationId="{1B2082CC-1B54-B553-3910-4526B02E646D}"/>
          </ac:spMkLst>
        </pc:spChg>
        <pc:spChg chg="mod">
          <ac:chgData name="Rodrigo da Graça Costa" userId="d443924d-5248-478b-a436-a1989dce8b5e" providerId="ADAL" clId="{99D533F3-0E35-4C82-9107-B71B0A19C487}" dt="2023-05-31T22:29:44.565" v="1042"/>
          <ac:spMkLst>
            <pc:docMk/>
            <pc:sldMk cId="2728173821" sldId="267"/>
            <ac:spMk id="7" creationId="{512472A6-C8B2-F516-0E42-3DCA289E7455}"/>
          </ac:spMkLst>
        </pc:spChg>
        <pc:spChg chg="mod">
          <ac:chgData name="Rodrigo da Graça Costa" userId="d443924d-5248-478b-a436-a1989dce8b5e" providerId="ADAL" clId="{99D533F3-0E35-4C82-9107-B71B0A19C487}" dt="2023-05-31T22:30:56.710" v="1046" actId="20577"/>
          <ac:spMkLst>
            <pc:docMk/>
            <pc:sldMk cId="2728173821" sldId="267"/>
            <ac:spMk id="8" creationId="{A3E547E9-D4EB-6CEA-0FF8-924602C4185B}"/>
          </ac:spMkLst>
        </pc:spChg>
        <pc:spChg chg="mod">
          <ac:chgData name="Rodrigo da Graça Costa" userId="d443924d-5248-478b-a436-a1989dce8b5e" providerId="ADAL" clId="{99D533F3-0E35-4C82-9107-B71B0A19C487}" dt="2023-05-31T22:29:54.674" v="1043"/>
          <ac:spMkLst>
            <pc:docMk/>
            <pc:sldMk cId="2728173821" sldId="267"/>
            <ac:spMk id="10" creationId="{914D5E23-309C-A684-6E41-E93365449ACA}"/>
          </ac:spMkLst>
        </pc:spChg>
        <pc:spChg chg="mod">
          <ac:chgData name="Rodrigo da Graça Costa" userId="d443924d-5248-478b-a436-a1989dce8b5e" providerId="ADAL" clId="{99D533F3-0E35-4C82-9107-B71B0A19C487}" dt="2023-05-31T22:31:07.298" v="1048" actId="14100"/>
          <ac:spMkLst>
            <pc:docMk/>
            <pc:sldMk cId="2728173821" sldId="267"/>
            <ac:spMk id="11" creationId="{D44A9CBA-0B4B-6A6C-8A43-B92BAAF02D6A}"/>
          </ac:spMkLst>
        </pc:spChg>
        <pc:spChg chg="mod">
          <ac:chgData name="Rodrigo da Graça Costa" userId="d443924d-5248-478b-a436-a1989dce8b5e" providerId="ADAL" clId="{99D533F3-0E35-4C82-9107-B71B0A19C487}" dt="2023-05-31T22:31:15.437" v="1049"/>
          <ac:spMkLst>
            <pc:docMk/>
            <pc:sldMk cId="2728173821" sldId="267"/>
            <ac:spMk id="13" creationId="{794A86FC-C0D7-F530-52E7-7CDB6B413D37}"/>
          </ac:spMkLst>
        </pc:spChg>
        <pc:spChg chg="mod">
          <ac:chgData name="Rodrigo da Graça Costa" userId="d443924d-5248-478b-a436-a1989dce8b5e" providerId="ADAL" clId="{99D533F3-0E35-4C82-9107-B71B0A19C487}" dt="2023-05-31T22:31:24.587" v="1051" actId="14100"/>
          <ac:spMkLst>
            <pc:docMk/>
            <pc:sldMk cId="2728173821" sldId="267"/>
            <ac:spMk id="14" creationId="{723F0C43-99CC-45C5-E223-F87017D5DC75}"/>
          </ac:spMkLst>
        </pc:spChg>
      </pc:sldChg>
      <pc:sldChg chg="modSp add del mod">
        <pc:chgData name="Rodrigo da Graça Costa" userId="d443924d-5248-478b-a436-a1989dce8b5e" providerId="ADAL" clId="{99D533F3-0E35-4C82-9107-B71B0A19C487}" dt="2023-05-31T22:32:56.573" v="1095" actId="47"/>
        <pc:sldMkLst>
          <pc:docMk/>
          <pc:sldMk cId="2834066321" sldId="268"/>
        </pc:sldMkLst>
        <pc:spChg chg="mod">
          <ac:chgData name="Rodrigo da Graça Costa" userId="d443924d-5248-478b-a436-a1989dce8b5e" providerId="ADAL" clId="{99D533F3-0E35-4C82-9107-B71B0A19C487}" dt="2023-05-31T22:31:47.757" v="1077"/>
          <ac:spMkLst>
            <pc:docMk/>
            <pc:sldMk cId="2834066321" sldId="268"/>
            <ac:spMk id="7" creationId="{512472A6-C8B2-F516-0E42-3DCA289E7455}"/>
          </ac:spMkLst>
        </pc:spChg>
        <pc:spChg chg="mod">
          <ac:chgData name="Rodrigo da Graça Costa" userId="d443924d-5248-478b-a436-a1989dce8b5e" providerId="ADAL" clId="{99D533F3-0E35-4C82-9107-B71B0A19C487}" dt="2023-05-31T22:32:03.145" v="1080"/>
          <ac:spMkLst>
            <pc:docMk/>
            <pc:sldMk cId="2834066321" sldId="268"/>
            <ac:spMk id="8" creationId="{A3E547E9-D4EB-6CEA-0FF8-924602C4185B}"/>
          </ac:spMkLst>
        </pc:spChg>
        <pc:spChg chg="mod">
          <ac:chgData name="Rodrigo da Graça Costa" userId="d443924d-5248-478b-a436-a1989dce8b5e" providerId="ADAL" clId="{99D533F3-0E35-4C82-9107-B71B0A19C487}" dt="2023-05-31T22:31:57.821" v="1079" actId="14100"/>
          <ac:spMkLst>
            <pc:docMk/>
            <pc:sldMk cId="2834066321" sldId="268"/>
            <ac:spMk id="10" creationId="{914D5E23-309C-A684-6E41-E93365449ACA}"/>
          </ac:spMkLst>
        </pc:spChg>
        <pc:spChg chg="mod">
          <ac:chgData name="Rodrigo da Graça Costa" userId="d443924d-5248-478b-a436-a1989dce8b5e" providerId="ADAL" clId="{99D533F3-0E35-4C82-9107-B71B0A19C487}" dt="2023-05-31T22:32:08.839" v="1081"/>
          <ac:spMkLst>
            <pc:docMk/>
            <pc:sldMk cId="2834066321" sldId="268"/>
            <ac:spMk id="11" creationId="{D44A9CBA-0B4B-6A6C-8A43-B92BAAF02D6A}"/>
          </ac:spMkLst>
        </pc:spChg>
        <pc:spChg chg="mod">
          <ac:chgData name="Rodrigo da Graça Costa" userId="d443924d-5248-478b-a436-a1989dce8b5e" providerId="ADAL" clId="{99D533F3-0E35-4C82-9107-B71B0A19C487}" dt="2023-05-31T22:32:14.692" v="1082"/>
          <ac:spMkLst>
            <pc:docMk/>
            <pc:sldMk cId="2834066321" sldId="268"/>
            <ac:spMk id="13" creationId="{794A86FC-C0D7-F530-52E7-7CDB6B413D37}"/>
          </ac:spMkLst>
        </pc:spChg>
        <pc:spChg chg="mod">
          <ac:chgData name="Rodrigo da Graça Costa" userId="d443924d-5248-478b-a436-a1989dce8b5e" providerId="ADAL" clId="{99D533F3-0E35-4C82-9107-B71B0A19C487}" dt="2023-05-31T22:32:20.642" v="1083"/>
          <ac:spMkLst>
            <pc:docMk/>
            <pc:sldMk cId="2834066321" sldId="268"/>
            <ac:spMk id="14" creationId="{723F0C43-99CC-45C5-E223-F87017D5DC75}"/>
          </ac:spMkLst>
        </pc:spChg>
        <pc:spChg chg="mod">
          <ac:chgData name="Rodrigo da Graça Costa" userId="d443924d-5248-478b-a436-a1989dce8b5e" providerId="ADAL" clId="{99D533F3-0E35-4C82-9107-B71B0A19C487}" dt="2023-05-31T22:31:42.133" v="1076" actId="20577"/>
          <ac:spMkLst>
            <pc:docMk/>
            <pc:sldMk cId="2834066321" sldId="268"/>
            <ac:spMk id="15" creationId="{E6756431-7003-0918-490E-77600C679B6D}"/>
          </ac:spMkLst>
        </pc:spChg>
      </pc:sldChg>
      <pc:sldChg chg="modSp add mod">
        <pc:chgData name="Rodrigo da Graça Costa" userId="d443924d-5248-478b-a436-a1989dce8b5e" providerId="ADAL" clId="{99D533F3-0E35-4C82-9107-B71B0A19C487}" dt="2023-05-31T22:33:23.721" v="1102" actId="20577"/>
        <pc:sldMkLst>
          <pc:docMk/>
          <pc:sldMk cId="2951789405" sldId="269"/>
        </pc:sldMkLst>
        <pc:spChg chg="mod">
          <ac:chgData name="Rodrigo da Graça Costa" userId="d443924d-5248-478b-a436-a1989dce8b5e" providerId="ADAL" clId="{99D533F3-0E35-4C82-9107-B71B0A19C487}" dt="2023-05-31T22:33:23.721" v="1102" actId="20577"/>
          <ac:spMkLst>
            <pc:docMk/>
            <pc:sldMk cId="2951789405" sldId="269"/>
            <ac:spMk id="6" creationId="{1B2082CC-1B54-B553-3910-4526B02E646D}"/>
          </ac:spMkLst>
        </pc:spChg>
        <pc:spChg chg="mod">
          <ac:chgData name="Rodrigo da Graça Costa" userId="d443924d-5248-478b-a436-a1989dce8b5e" providerId="ADAL" clId="{99D533F3-0E35-4C82-9107-B71B0A19C487}" dt="2023-05-31T22:32:42.059" v="1090" actId="20577"/>
          <ac:spMkLst>
            <pc:docMk/>
            <pc:sldMk cId="2951789405" sldId="269"/>
            <ac:spMk id="7" creationId="{512472A6-C8B2-F516-0E42-3DCA289E7455}"/>
          </ac:spMkLst>
        </pc:spChg>
        <pc:spChg chg="mod">
          <ac:chgData name="Rodrigo da Graça Costa" userId="d443924d-5248-478b-a436-a1989dce8b5e" providerId="ADAL" clId="{99D533F3-0E35-4C82-9107-B71B0A19C487}" dt="2023-05-31T22:32:53.212" v="1094" actId="20577"/>
          <ac:spMkLst>
            <pc:docMk/>
            <pc:sldMk cId="2951789405" sldId="269"/>
            <ac:spMk id="8" creationId="{A3E547E9-D4EB-6CEA-0FF8-924602C4185B}"/>
          </ac:spMkLst>
        </pc:spChg>
        <pc:spChg chg="mod">
          <ac:chgData name="Rodrigo da Graça Costa" userId="d443924d-5248-478b-a436-a1989dce8b5e" providerId="ADAL" clId="{99D533F3-0E35-4C82-9107-B71B0A19C487}" dt="2023-05-31T22:32:46.578" v="1091"/>
          <ac:spMkLst>
            <pc:docMk/>
            <pc:sldMk cId="2951789405" sldId="269"/>
            <ac:spMk id="10" creationId="{914D5E23-309C-A684-6E41-E93365449ACA}"/>
          </ac:spMkLst>
        </pc:spChg>
        <pc:spChg chg="mod">
          <ac:chgData name="Rodrigo da Graça Costa" userId="d443924d-5248-478b-a436-a1989dce8b5e" providerId="ADAL" clId="{99D533F3-0E35-4C82-9107-B71B0A19C487}" dt="2023-05-31T22:33:01.873" v="1096"/>
          <ac:spMkLst>
            <pc:docMk/>
            <pc:sldMk cId="2951789405" sldId="269"/>
            <ac:spMk id="11" creationId="{D44A9CBA-0B4B-6A6C-8A43-B92BAAF02D6A}"/>
          </ac:spMkLst>
        </pc:spChg>
        <pc:spChg chg="mod">
          <ac:chgData name="Rodrigo da Graça Costa" userId="d443924d-5248-478b-a436-a1989dce8b5e" providerId="ADAL" clId="{99D533F3-0E35-4C82-9107-B71B0A19C487}" dt="2023-05-31T22:33:07.250" v="1097"/>
          <ac:spMkLst>
            <pc:docMk/>
            <pc:sldMk cId="2951789405" sldId="269"/>
            <ac:spMk id="13" creationId="{794A86FC-C0D7-F530-52E7-7CDB6B413D37}"/>
          </ac:spMkLst>
        </pc:spChg>
        <pc:spChg chg="mod">
          <ac:chgData name="Rodrigo da Graça Costa" userId="d443924d-5248-478b-a436-a1989dce8b5e" providerId="ADAL" clId="{99D533F3-0E35-4C82-9107-B71B0A19C487}" dt="2023-05-31T22:33:13.680" v="1098"/>
          <ac:spMkLst>
            <pc:docMk/>
            <pc:sldMk cId="2951789405" sldId="269"/>
            <ac:spMk id="14" creationId="{723F0C43-99CC-45C5-E223-F87017D5DC75}"/>
          </ac:spMkLst>
        </pc:spChg>
      </pc:sldChg>
    </pc:docChg>
  </pc:docChgLst>
  <pc:docChgLst>
    <pc:chgData name="Ruben Jose  Machado Martins" userId="2f8eda6f-03b5-42fe-89cc-4f939bdf5dfc" providerId="ADAL" clId="{63387DA1-7683-4030-9423-EAB607B3E4E4}"/>
    <pc:docChg chg="modSld">
      <pc:chgData name="Ruben Jose  Machado Martins" userId="2f8eda6f-03b5-42fe-89cc-4f939bdf5dfc" providerId="ADAL" clId="{63387DA1-7683-4030-9423-EAB607B3E4E4}" dt="2023-05-16T23:24:14.774" v="1" actId="20577"/>
      <pc:docMkLst>
        <pc:docMk/>
      </pc:docMkLst>
      <pc:sldChg chg="modSp mod">
        <pc:chgData name="Ruben Jose  Machado Martins" userId="2f8eda6f-03b5-42fe-89cc-4f939bdf5dfc" providerId="ADAL" clId="{63387DA1-7683-4030-9423-EAB607B3E4E4}" dt="2023-05-16T23:24:14.774" v="1" actId="20577"/>
        <pc:sldMkLst>
          <pc:docMk/>
          <pc:sldMk cId="401378083" sldId="258"/>
        </pc:sldMkLst>
        <pc:spChg chg="mod">
          <ac:chgData name="Ruben Jose  Machado Martins" userId="2f8eda6f-03b5-42fe-89cc-4f939bdf5dfc" providerId="ADAL" clId="{63387DA1-7683-4030-9423-EAB607B3E4E4}" dt="2023-05-16T23:24:14.774" v="1" actId="20577"/>
          <ac:spMkLst>
            <pc:docMk/>
            <pc:sldMk cId="401378083" sldId="258"/>
            <ac:spMk id="6" creationId="{A435F613-38F6-82E5-4586-E2A066C40430}"/>
          </ac:spMkLst>
        </pc:spChg>
      </pc:sldChg>
    </pc:docChg>
  </pc:docChgLst>
  <pc:docChgLst>
    <pc:chgData name="Gonçalo Miguel de Sousa Alpalhão" userId="S::aluno23048@ipt.pt::32463020-6819-473a-919b-080138d35c26" providerId="AD" clId="Web-{18F547DA-706D-465A-8F66-BD512264E605}"/>
    <pc:docChg chg="modSld modMainMaster">
      <pc:chgData name="Gonçalo Miguel de Sousa Alpalhão" userId="S::aluno23048@ipt.pt::32463020-6819-473a-919b-080138d35c26" providerId="AD" clId="Web-{18F547DA-706D-465A-8F66-BD512264E605}" dt="2023-06-06T16:28:22.257" v="10"/>
      <pc:docMkLst>
        <pc:docMk/>
      </pc:docMkLst>
      <pc:sldChg chg="modTransition">
        <pc:chgData name="Gonçalo Miguel de Sousa Alpalhão" userId="S::aluno23048@ipt.pt::32463020-6819-473a-919b-080138d35c26" providerId="AD" clId="Web-{18F547DA-706D-465A-8F66-BD512264E605}" dt="2023-06-06T16:28:22.257" v="10"/>
        <pc:sldMkLst>
          <pc:docMk/>
          <pc:sldMk cId="4009687936" sldId="256"/>
        </pc:sldMkLst>
      </pc:sldChg>
      <pc:sldChg chg="modTransition">
        <pc:chgData name="Gonçalo Miguel de Sousa Alpalhão" userId="S::aluno23048@ipt.pt::32463020-6819-473a-919b-080138d35c26" providerId="AD" clId="Web-{18F547DA-706D-465A-8F66-BD512264E605}" dt="2023-06-06T16:28:22.257" v="10"/>
        <pc:sldMkLst>
          <pc:docMk/>
          <pc:sldMk cId="2637914846" sldId="257"/>
        </pc:sldMkLst>
      </pc:sldChg>
      <pc:sldChg chg="modTransition">
        <pc:chgData name="Gonçalo Miguel de Sousa Alpalhão" userId="S::aluno23048@ipt.pt::32463020-6819-473a-919b-080138d35c26" providerId="AD" clId="Web-{18F547DA-706D-465A-8F66-BD512264E605}" dt="2023-06-06T16:28:22.257" v="10"/>
        <pc:sldMkLst>
          <pc:docMk/>
          <pc:sldMk cId="2119590176" sldId="261"/>
        </pc:sldMkLst>
      </pc:sldChg>
      <pc:sldChg chg="addSp delSp modSp modTransition">
        <pc:chgData name="Gonçalo Miguel de Sousa Alpalhão" userId="S::aluno23048@ipt.pt::32463020-6819-473a-919b-080138d35c26" providerId="AD" clId="Web-{18F547DA-706D-465A-8F66-BD512264E605}" dt="2023-06-06T16:28:22.257" v="10"/>
        <pc:sldMkLst>
          <pc:docMk/>
          <pc:sldMk cId="753443463" sldId="262"/>
        </pc:sldMkLst>
        <pc:spChg chg="add del">
          <ac:chgData name="Gonçalo Miguel de Sousa Alpalhão" userId="S::aluno23048@ipt.pt::32463020-6819-473a-919b-080138d35c26" providerId="AD" clId="Web-{18F547DA-706D-465A-8F66-BD512264E605}" dt="2023-06-06T16:27:22.881" v="5"/>
          <ac:spMkLst>
            <pc:docMk/>
            <pc:sldMk cId="753443463" sldId="262"/>
            <ac:spMk id="3" creationId="{CA32B9CD-4118-B336-9FB2-D1B4950F8E32}"/>
          </ac:spMkLst>
        </pc:spChg>
        <pc:spChg chg="mod">
          <ac:chgData name="Gonçalo Miguel de Sousa Alpalhão" userId="S::aluno23048@ipt.pt::32463020-6819-473a-919b-080138d35c26" providerId="AD" clId="Web-{18F547DA-706D-465A-8F66-BD512264E605}" dt="2023-06-06T16:27:21.787" v="4" actId="20577"/>
          <ac:spMkLst>
            <pc:docMk/>
            <pc:sldMk cId="753443463" sldId="262"/>
            <ac:spMk id="4" creationId="{106D831A-7F01-91A6-97E8-35931D1DF73F}"/>
          </ac:spMkLst>
        </pc:spChg>
        <pc:picChg chg="add del mod ord">
          <ac:chgData name="Gonçalo Miguel de Sousa Alpalhão" userId="S::aluno23048@ipt.pt::32463020-6819-473a-919b-080138d35c26" providerId="AD" clId="Web-{18F547DA-706D-465A-8F66-BD512264E605}" dt="2023-06-06T16:27:16.490" v="2"/>
          <ac:picMkLst>
            <pc:docMk/>
            <pc:sldMk cId="753443463" sldId="262"/>
            <ac:picMk id="6" creationId="{C73A08E3-C71F-565A-5943-B3DE91C82CDE}"/>
          </ac:picMkLst>
        </pc:picChg>
        <pc:picChg chg="add mod ord">
          <ac:chgData name="Gonçalo Miguel de Sousa Alpalhão" userId="S::aluno23048@ipt.pt::32463020-6819-473a-919b-080138d35c26" providerId="AD" clId="Web-{18F547DA-706D-465A-8F66-BD512264E605}" dt="2023-06-06T16:27:29.709" v="6"/>
          <ac:picMkLst>
            <pc:docMk/>
            <pc:sldMk cId="753443463" sldId="262"/>
            <ac:picMk id="7" creationId="{0BDD8612-373B-DBC9-B3D5-A663BFE1F8BD}"/>
          </ac:picMkLst>
        </pc:picChg>
      </pc:sldChg>
      <pc:sldChg chg="modTransition">
        <pc:chgData name="Gonçalo Miguel de Sousa Alpalhão" userId="S::aluno23048@ipt.pt::32463020-6819-473a-919b-080138d35c26" providerId="AD" clId="Web-{18F547DA-706D-465A-8F66-BD512264E605}" dt="2023-06-06T16:28:22.257" v="10"/>
        <pc:sldMkLst>
          <pc:docMk/>
          <pc:sldMk cId="3013953130" sldId="263"/>
        </pc:sldMkLst>
      </pc:sldChg>
      <pc:sldChg chg="modTransition">
        <pc:chgData name="Gonçalo Miguel de Sousa Alpalhão" userId="S::aluno23048@ipt.pt::32463020-6819-473a-919b-080138d35c26" providerId="AD" clId="Web-{18F547DA-706D-465A-8F66-BD512264E605}" dt="2023-06-06T16:28:22.257" v="10"/>
        <pc:sldMkLst>
          <pc:docMk/>
          <pc:sldMk cId="4152954847" sldId="265"/>
        </pc:sldMkLst>
      </pc:sldChg>
      <pc:sldChg chg="modTransition">
        <pc:chgData name="Gonçalo Miguel de Sousa Alpalhão" userId="S::aluno23048@ipt.pt::32463020-6819-473a-919b-080138d35c26" providerId="AD" clId="Web-{18F547DA-706D-465A-8F66-BD512264E605}" dt="2023-06-06T16:28:22.257" v="10"/>
        <pc:sldMkLst>
          <pc:docMk/>
          <pc:sldMk cId="2728173821" sldId="267"/>
        </pc:sldMkLst>
      </pc:sldChg>
      <pc:sldChg chg="modTransition">
        <pc:chgData name="Gonçalo Miguel de Sousa Alpalhão" userId="S::aluno23048@ipt.pt::32463020-6819-473a-919b-080138d35c26" providerId="AD" clId="Web-{18F547DA-706D-465A-8F66-BD512264E605}" dt="2023-06-06T16:28:22.257" v="10"/>
        <pc:sldMkLst>
          <pc:docMk/>
          <pc:sldMk cId="2951789405" sldId="269"/>
        </pc:sldMkLst>
      </pc:sldChg>
      <pc:sldMasterChg chg="modTransition modSldLayout">
        <pc:chgData name="Gonçalo Miguel de Sousa Alpalhão" userId="S::aluno23048@ipt.pt::32463020-6819-473a-919b-080138d35c26" providerId="AD" clId="Web-{18F547DA-706D-465A-8F66-BD512264E605}" dt="2023-06-06T16:28:22.257" v="10"/>
        <pc:sldMasterMkLst>
          <pc:docMk/>
          <pc:sldMasterMk cId="4237492127" sldId="2147483648"/>
        </pc:sldMasterMkLst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2392180105" sldId="2147483649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3449991656" sldId="2147483650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3569294986" sldId="2147483651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3511735641" sldId="2147483652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1211241193" sldId="2147483653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2052001777" sldId="2147483654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3240250920" sldId="2147483655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1963354038" sldId="2147483656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514590956" sldId="2147483657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2333818447" sldId="2147483658"/>
          </pc:sldLayoutMkLst>
        </pc:sldLayoutChg>
        <pc:sldLayoutChg chg="modTransition">
          <pc:chgData name="Gonçalo Miguel de Sousa Alpalhão" userId="S::aluno23048@ipt.pt::32463020-6819-473a-919b-080138d35c26" providerId="AD" clId="Web-{18F547DA-706D-465A-8F66-BD512264E605}" dt="2023-06-06T16:28:22.257" v="10"/>
          <pc:sldLayoutMkLst>
            <pc:docMk/>
            <pc:sldMasterMk cId="4237492127" sldId="2147483648"/>
            <pc:sldLayoutMk cId="3856017684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9A6F3-EB6A-4978-85B5-8DB1AB0CDD9A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179F2-375C-43E9-BA5D-8AB8E3C1A42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6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179F2-375C-43E9-BA5D-8AB8E3C1A42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77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179F2-375C-43E9-BA5D-8AB8E3C1A4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5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179F2-375C-43E9-BA5D-8AB8E3C1A42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179F2-375C-43E9-BA5D-8AB8E3C1A42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99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BFC0-17C6-E75E-759F-ACBCF40AC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44323-D390-A8F6-70AC-B794A9EEC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8F641-9F5D-AE7F-22CF-F634CDACB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1E6A-493A-FC8B-8788-F42579EF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DA709-3F9D-E32F-99B5-83EDB258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180105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FC11-F928-E58E-EAB6-A2632F74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9A559-D8D4-9492-5789-38163B94B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6F591-3259-D09C-B7B1-6B8C598D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C6982-2985-1514-42CB-9A33E418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9ABE-B65C-D729-2697-5E30BC0F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18447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F4AC1-B4D0-D3B6-2021-BD43EB4FC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AD76F-4390-0B55-DDC4-0BCC8B7B7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4518-E0D9-0A3D-3592-67541E4C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FC61-AA8E-C91F-77BE-1FF90B41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B6720-9BFF-6265-F496-E7026970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017684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B5AE-3F55-E816-86A0-C1B8946D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CE06-53C8-1A8B-EA78-0CA8B0136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705E3-5611-8EA5-27AB-38631786A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B864F-BC68-AD08-8C61-D3B73A46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13603-DB02-3370-D5D4-10D658B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991656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AE90-FBC8-8710-4381-9D24BC18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C37E1-40D4-5AB5-5DAC-D794D08F8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3964C-7030-DE0C-BCE1-70EF17F6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89F08-73D6-0B6C-50C4-38278797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50969-6A74-3ECA-B161-01A1C504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294986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4C2B-12D3-411E-B843-053D14C4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6CDE4-1AEC-7F1F-1ED3-46FB3820F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EE3D9-A580-A289-9ACA-0E116C17A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0B281-A064-CADD-AB79-592943E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92112-F41C-6C4F-FE2A-DD5E6567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4E779-6474-7DC4-01D2-F4154BB8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735641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C037-2DDA-EF6B-70FA-E0C0AD0B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D0EBA-2FDB-F87C-5C55-D227B6CDE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0DF47-005C-4F15-0C1D-022DF206F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995F1-0C97-B2BC-4AD0-DF44ACB49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FAC5D-164D-0F81-90B3-8BDEC9244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6FDCBA-3744-5FB6-F68B-08403C535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A527D-9E04-D546-8C66-EEB67A07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52FE63-E856-021B-D732-0835FA6F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241193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6931-EAE5-9949-9275-B89EDFDC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2903E-B10E-876A-6D3B-3D3CB362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19487-0E12-C672-BCF9-6719F934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3DD88-F82A-F5C7-A168-94EF0C37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001777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295271-6D0F-5042-4222-DF3822F0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41996-18BE-EFE1-6F9E-DCE3EEF3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30A93-F8C7-FF4A-F58E-1F70BC0B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250920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ED1A-FC16-BE90-C626-9DF01BE3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8D887-C86B-C359-451B-D7D66798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7633C-490E-0CC2-1438-24EC88F19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EC053-C4FA-5FC4-B3FF-DB912DFE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BCC6-C3B7-6BD9-5A30-211154A3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22B10-A2DA-12B3-ACF3-72AB67CF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54038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9EFC-FA96-D2CF-ABA3-65EC5588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A52EC-BF74-4A36-0788-2E4B58160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17FAA-4C8C-5012-3091-A550246E4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5FC1C-7EED-1299-95C1-6F94CC82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034D2-6FBC-E43F-A4EE-2F406C3F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C8CD4-7A0A-0D77-6F3E-8E708D5F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590956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7151D-8A5D-A446-2DF6-EC9E555D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994F1-B76F-FC37-16F3-E52760B21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CBBBB-5533-608A-41AD-A010F05E5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3D4EE-0178-4989-B8F8-E9689753E3D6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6703-5F9A-9845-319D-FECD56E37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9817-DD82-42F0-1651-530E9DC56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D63FB-3635-451D-B2A4-34025551D11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49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D582-DF8A-EA1A-6A2E-A828ACBB0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1A858-ACEB-C0A1-4DCD-D8EF57001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EE627-3CA1-0AE9-22A8-C8F04103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7534B"/>
          </a:solidFill>
          <a:ln>
            <a:solidFill>
              <a:srgbClr val="17534B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7AC82-232F-6B81-01E2-E63C1CE1A34B}"/>
              </a:ext>
            </a:extLst>
          </p:cNvPr>
          <p:cNvSpPr txBox="1"/>
          <p:nvPr/>
        </p:nvSpPr>
        <p:spPr>
          <a:xfrm>
            <a:off x="9368681" y="4873862"/>
            <a:ext cx="216277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Trabalho</a:t>
            </a:r>
            <a:r>
              <a:rPr lang="en-GB" sz="14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realizador</a:t>
            </a:r>
            <a:r>
              <a:rPr lang="en-GB" sz="1400" b="1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en-GB" sz="14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por</a:t>
            </a:r>
            <a:r>
              <a:rPr lang="en-GB" sz="1400" b="1" dirty="0">
                <a:solidFill>
                  <a:schemeClr val="bg1"/>
                </a:solidFill>
                <a:latin typeface="Fira Sans" panose="020B0503050000020004" pitchFamily="34" charset="0"/>
              </a:rPr>
              <a:t>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pt-BR" sz="1100" dirty="0">
                <a:solidFill>
                  <a:schemeClr val="bg1"/>
                </a:solidFill>
                <a:latin typeface="Fira Sans" panose="020B0503050000020004" pitchFamily="34" charset="0"/>
              </a:rPr>
              <a:t>Ruben Anastacio – Nº20965</a:t>
            </a:r>
          </a:p>
          <a:p>
            <a:r>
              <a:rPr lang="pt-BR" sz="1100" dirty="0">
                <a:solidFill>
                  <a:schemeClr val="bg1"/>
                </a:solidFill>
                <a:latin typeface="Fira Sans" panose="020B0503050000020004" pitchFamily="34" charset="0"/>
              </a:rPr>
              <a:t>Ruben Martins - Nº21367</a:t>
            </a:r>
          </a:p>
          <a:p>
            <a:r>
              <a:rPr lang="pt-BR" sz="1100" dirty="0">
                <a:solidFill>
                  <a:schemeClr val="bg1"/>
                </a:solidFill>
                <a:latin typeface="Fira Sans" panose="020B0503050000020004" pitchFamily="34" charset="0"/>
              </a:rPr>
              <a:t>Rodrigo Costa - Nº22835</a:t>
            </a:r>
          </a:p>
          <a:p>
            <a:r>
              <a:rPr lang="pt-BR" sz="1100" dirty="0">
                <a:solidFill>
                  <a:schemeClr val="bg1"/>
                </a:solidFill>
                <a:latin typeface="Fira Sans" panose="020B0503050000020004" pitchFamily="34" charset="0"/>
              </a:rPr>
              <a:t>Francisco Silva - Nº23035</a:t>
            </a:r>
          </a:p>
          <a:p>
            <a:r>
              <a:rPr lang="pt-BR" sz="1100" dirty="0">
                <a:solidFill>
                  <a:schemeClr val="bg1"/>
                </a:solidFill>
                <a:latin typeface="Fira Sans" panose="020B0503050000020004" pitchFamily="34" charset="0"/>
              </a:rPr>
              <a:t>Gonçalo Alpalhão - Nº23048</a:t>
            </a:r>
          </a:p>
          <a:p>
            <a:r>
              <a:rPr lang="pt-BR" sz="1100" dirty="0">
                <a:solidFill>
                  <a:schemeClr val="bg1"/>
                </a:solidFill>
                <a:latin typeface="Fira Sans" panose="020B0503050000020004" pitchFamily="34" charset="0"/>
              </a:rPr>
              <a:t>Hugo Gonçalves - Nº23327</a:t>
            </a:r>
            <a:endParaRPr lang="en-GB" sz="11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2914-8779-ADBE-9EFE-910E1673322B}"/>
              </a:ext>
            </a:extLst>
          </p:cNvPr>
          <p:cNvSpPr txBox="1"/>
          <p:nvPr/>
        </p:nvSpPr>
        <p:spPr>
          <a:xfrm>
            <a:off x="755650" y="629920"/>
            <a:ext cx="436209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Gestão</a:t>
            </a:r>
            <a:r>
              <a:rPr lang="en-GB" sz="4000" b="1" dirty="0">
                <a:solidFill>
                  <a:schemeClr val="bg1"/>
                </a:solidFill>
                <a:latin typeface="Fira Sans" panose="020B0503050000020004" pitchFamily="34" charset="0"/>
              </a:rPr>
              <a:t> de </a:t>
            </a:r>
            <a:r>
              <a:rPr lang="en-GB" sz="40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Projeto</a:t>
            </a:r>
            <a:endParaRPr lang="en-GB" sz="40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687936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A202-0CFD-684F-8F43-1B8DACF3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45B8D-595B-8E69-FDBD-87A995E37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DD0BE-9AB8-F117-AD88-C70B514449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534B"/>
          </a:solidFill>
          <a:ln>
            <a:solidFill>
              <a:srgbClr val="175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64A69-3E25-B7D6-99B6-2D1549B7E34F}"/>
              </a:ext>
            </a:extLst>
          </p:cNvPr>
          <p:cNvSpPr txBox="1"/>
          <p:nvPr/>
        </p:nvSpPr>
        <p:spPr>
          <a:xfrm>
            <a:off x="704850" y="365125"/>
            <a:ext cx="2754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latin typeface="Fira Sans" panose="020B0503050000020004" pitchFamily="34" charset="0"/>
              </a:rPr>
              <a:t>Introdução</a:t>
            </a:r>
            <a:endParaRPr lang="en-GB" sz="1600" b="1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08492-DC00-C977-E2EE-E1F51417EFF3}"/>
              </a:ext>
            </a:extLst>
          </p:cNvPr>
          <p:cNvSpPr/>
          <p:nvPr/>
        </p:nvSpPr>
        <p:spPr>
          <a:xfrm>
            <a:off x="3482975" y="2093913"/>
            <a:ext cx="1657350" cy="16573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Content Placeholder 4" descr="A picture containing colorfulness, screenshot, orange, graphics&#10;&#10;Description automatically generated">
            <a:extLst>
              <a:ext uri="{FF2B5EF4-FFF2-40B4-BE49-F238E27FC236}">
                <a16:creationId xmlns:a16="http://schemas.microsoft.com/office/drawing/2014/main" id="{9D0AECFA-B7AF-D9A9-6A23-7663ACA97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99" y="2519362"/>
            <a:ext cx="806451" cy="80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74BBCD-D7CF-67DF-26DB-B3E626A023EB}"/>
              </a:ext>
            </a:extLst>
          </p:cNvPr>
          <p:cNvSpPr txBox="1"/>
          <p:nvPr/>
        </p:nvSpPr>
        <p:spPr>
          <a:xfrm>
            <a:off x="3765550" y="3860949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  <a:latin typeface="Fira Sans" panose="020B0503050000020004" pitchFamily="34" charset="0"/>
              </a:rPr>
              <a:t>Kotlin</a:t>
            </a:r>
            <a:endParaRPr lang="en-GB" sz="1050" b="1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ACE493-1A2E-18EE-AE55-4DA61E1CE6D3}"/>
              </a:ext>
            </a:extLst>
          </p:cNvPr>
          <p:cNvSpPr/>
          <p:nvPr/>
        </p:nvSpPr>
        <p:spPr>
          <a:xfrm>
            <a:off x="7051677" y="2093913"/>
            <a:ext cx="1657350" cy="16573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2CDA80-417A-4AAE-D7F7-19DA32F9BE31}"/>
              </a:ext>
            </a:extLst>
          </p:cNvPr>
          <p:cNvSpPr txBox="1"/>
          <p:nvPr/>
        </p:nvSpPr>
        <p:spPr>
          <a:xfrm>
            <a:off x="7508877" y="3860948"/>
            <a:ext cx="74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  <a:latin typeface="Fira Sans" panose="020B0503050000020004" pitchFamily="34" charset="0"/>
              </a:rPr>
              <a:t>App</a:t>
            </a:r>
            <a:endParaRPr lang="en-GB" sz="1050" b="1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744B838-9305-D36A-BC54-D7FE4AA5E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798"/>
          <a:stretch/>
        </p:blipFill>
        <p:spPr>
          <a:xfrm>
            <a:off x="7379454" y="2286786"/>
            <a:ext cx="1174249" cy="12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4846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0025-E03B-0D23-8353-BE8D2F44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9D0D-E4DD-8BA8-89A8-555A2AD89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A8471-22EF-78D2-7C85-CC571689A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534B"/>
          </a:solidFill>
          <a:ln>
            <a:solidFill>
              <a:srgbClr val="175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9D41A-8909-CEF2-C57B-E7547E743E1D}"/>
              </a:ext>
            </a:extLst>
          </p:cNvPr>
          <p:cNvSpPr txBox="1"/>
          <p:nvPr/>
        </p:nvSpPr>
        <p:spPr>
          <a:xfrm>
            <a:off x="704850" y="365125"/>
            <a:ext cx="477406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Aplicação</a:t>
            </a:r>
            <a:r>
              <a:rPr lang="en-GB" sz="4000" b="1" dirty="0">
                <a:solidFill>
                  <a:schemeClr val="bg1"/>
                </a:solidFill>
                <a:latin typeface="Fira Sans" panose="020B0503050000020004" pitchFamily="34" charset="0"/>
              </a:rPr>
              <a:t> do Scrum</a:t>
            </a:r>
            <a:endParaRPr lang="en-GB" sz="16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757507-84E5-ED85-CFB0-E8CD0B9A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79" y="2185988"/>
            <a:ext cx="3913112" cy="23328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45BC5-AB2E-BB46-DF37-102B979486F8}"/>
              </a:ext>
            </a:extLst>
          </p:cNvPr>
          <p:cNvSpPr txBox="1"/>
          <p:nvPr/>
        </p:nvSpPr>
        <p:spPr>
          <a:xfrm>
            <a:off x="2272548" y="4518857"/>
            <a:ext cx="214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Sprint Refinement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9C049-C59F-39C1-B054-82BF704DB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2"/>
          <a:stretch/>
        </p:blipFill>
        <p:spPr>
          <a:xfrm>
            <a:off x="7243999" y="1844430"/>
            <a:ext cx="2858439" cy="3015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C24C10-05D6-CCE2-CB6B-2344B8413F58}"/>
              </a:ext>
            </a:extLst>
          </p:cNvPr>
          <p:cNvSpPr txBox="1"/>
          <p:nvPr/>
        </p:nvSpPr>
        <p:spPr>
          <a:xfrm>
            <a:off x="7769847" y="4860414"/>
            <a:ext cx="180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Sprint Planning</a:t>
            </a:r>
          </a:p>
        </p:txBody>
      </p:sp>
    </p:spTree>
    <p:extLst>
      <p:ext uri="{BB962C8B-B14F-4D97-AF65-F5344CB8AC3E}">
        <p14:creationId xmlns:p14="http://schemas.microsoft.com/office/powerpoint/2010/main" val="3013953130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0025-E03B-0D23-8353-BE8D2F44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9D0D-E4DD-8BA8-89A8-555A2AD89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A8471-22EF-78D2-7C85-CC571689A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534B"/>
          </a:solidFill>
          <a:ln>
            <a:solidFill>
              <a:srgbClr val="175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472A6-C8B2-F516-0E42-3DCA289E7455}"/>
              </a:ext>
            </a:extLst>
          </p:cNvPr>
          <p:cNvSpPr txBox="1"/>
          <p:nvPr/>
        </p:nvSpPr>
        <p:spPr>
          <a:xfrm>
            <a:off x="807346" y="1296491"/>
            <a:ext cx="55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Fira Sans" panose="020B0503050000020004" pitchFamily="34" charset="0"/>
              </a:rPr>
              <a:t>Ruben Anastacio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Fira Sans" panose="020B0503050000020004" pitchFamily="34" charset="0"/>
              </a:rPr>
              <a:t>Ficheiro Styles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Fira Sans" panose="020B0503050000020004" pitchFamily="34" charset="0"/>
              </a:rPr>
              <a:t>Centrar o mapa em Abrantes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547E9-D4EB-6CEA-0FF8-924602C4185B}"/>
              </a:ext>
            </a:extLst>
          </p:cNvPr>
          <p:cNvSpPr txBox="1"/>
          <p:nvPr/>
        </p:nvSpPr>
        <p:spPr>
          <a:xfrm>
            <a:off x="807345" y="4732191"/>
            <a:ext cx="5555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Rodrigo Costa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Criar projeto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Marcador da localização atual e itinerário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Mudar o nome da aplicação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Adicionar fonte Raul Lino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Mudar o tipo de fonte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D5E23-309C-A684-6E41-E93365449ACA}"/>
              </a:ext>
            </a:extLst>
          </p:cNvPr>
          <p:cNvSpPr txBox="1"/>
          <p:nvPr/>
        </p:nvSpPr>
        <p:spPr>
          <a:xfrm>
            <a:off x="807345" y="3065548"/>
            <a:ext cx="5555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Ruben Martins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Menu navegação com ícones + Header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Todo o conteúdo da aplicação não se adapta a diferente tamanhos de ecrãs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Não existe header no fragmento mapa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A9CBA-0B4B-6A6C-8A43-B92BAAF02D6A}"/>
              </a:ext>
            </a:extLst>
          </p:cNvPr>
          <p:cNvSpPr txBox="1"/>
          <p:nvPr/>
        </p:nvSpPr>
        <p:spPr>
          <a:xfrm>
            <a:off x="6707762" y="1296491"/>
            <a:ext cx="49435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Francisco Silva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Mapa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Não existe header no fragmento mapa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Bloquear o rodar automaticamente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A86FC-C0D7-F530-52E7-7CDB6B413D37}"/>
              </a:ext>
            </a:extLst>
          </p:cNvPr>
          <p:cNvSpPr txBox="1"/>
          <p:nvPr/>
        </p:nvSpPr>
        <p:spPr>
          <a:xfrm>
            <a:off x="6707763" y="3065548"/>
            <a:ext cx="4943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Gonçalo Alpalhão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Comsumir dados do Json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FFFF"/>
                </a:solidFill>
                <a:latin typeface="Fira Sans" panose="020B0503050000020004" pitchFamily="34" charset="0"/>
              </a:rPr>
              <a:t>GitIgnore</a:t>
            </a:r>
            <a:endParaRPr lang="en-GB" sz="200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F0C43-99CC-45C5-E223-F87017D5DC75}"/>
              </a:ext>
            </a:extLst>
          </p:cNvPr>
          <p:cNvSpPr txBox="1"/>
          <p:nvPr/>
        </p:nvSpPr>
        <p:spPr>
          <a:xfrm>
            <a:off x="6707763" y="4732190"/>
            <a:ext cx="2529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Hugo Gonçalves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Icone da APP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kern="1200" dirty="0">
                <a:solidFill>
                  <a:srgbClr val="FFFFFF"/>
                </a:solidFill>
                <a:latin typeface="Fira Sans" panose="020B0503050000020004" pitchFamily="34" charset="0"/>
                <a:ea typeface="+mn-ea"/>
                <a:cs typeface="+mn-cs"/>
              </a:rPr>
              <a:t>Home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082CC-1B54-B553-3910-4526B02E646D}"/>
              </a:ext>
            </a:extLst>
          </p:cNvPr>
          <p:cNvSpPr txBox="1"/>
          <p:nvPr/>
        </p:nvSpPr>
        <p:spPr>
          <a:xfrm>
            <a:off x="704850" y="365125"/>
            <a:ext cx="399019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Fira Sans" panose="020B0503050000020004" pitchFamily="34" charset="0"/>
              </a:rPr>
              <a:t>Sprint 1 </a:t>
            </a:r>
            <a:r>
              <a:rPr lang="en-GB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(20 </a:t>
            </a:r>
            <a:r>
              <a:rPr lang="en-GB" sz="1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Março</a:t>
            </a:r>
            <a:r>
              <a:rPr lang="en-GB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 a 18 Abril)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323D6E-7AB0-821F-FFB9-1D7AE641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736701"/>
            <a:ext cx="406400" cy="40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630E9D54-CF16-77B3-785D-930BF4A2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77" y="3068367"/>
            <a:ext cx="406800" cy="406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vatar">
            <a:extLst>
              <a:ext uri="{FF2B5EF4-FFF2-40B4-BE49-F238E27FC236}">
                <a16:creationId xmlns:a16="http://schemas.microsoft.com/office/drawing/2014/main" id="{FA1CDDD3-52ED-47B2-242A-4CE9FF54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296491"/>
            <a:ext cx="406800" cy="406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vatar">
            <a:extLst>
              <a:ext uri="{FF2B5EF4-FFF2-40B4-BE49-F238E27FC236}">
                <a16:creationId xmlns:a16="http://schemas.microsoft.com/office/drawing/2014/main" id="{E2BD1073-AFA0-6248-EB34-C78BE269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77" y="4737587"/>
            <a:ext cx="406800" cy="406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349DC-D2BB-D7F0-5A3E-5327C87CD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065548"/>
            <a:ext cx="406800" cy="4068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82BB9-6344-C68D-68B8-DF8F2B493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077" y="1292250"/>
            <a:ext cx="406800" cy="406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2954847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0025-E03B-0D23-8353-BE8D2F44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9D0D-E4DD-8BA8-89A8-555A2AD89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A8471-22EF-78D2-7C85-CC571689A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534B"/>
          </a:solidFill>
          <a:ln>
            <a:solidFill>
              <a:srgbClr val="175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472A6-C8B2-F516-0E42-3DCA289E7455}"/>
              </a:ext>
            </a:extLst>
          </p:cNvPr>
          <p:cNvSpPr txBox="1"/>
          <p:nvPr/>
        </p:nvSpPr>
        <p:spPr>
          <a:xfrm>
            <a:off x="807346" y="1296491"/>
            <a:ext cx="5555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Fira Sans" panose="020B0503050000020004" pitchFamily="34" charset="0"/>
              </a:rPr>
              <a:t>Ruben Anastacio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Fira Sans" panose="020B0503050000020004" pitchFamily="34" charset="0"/>
              </a:rPr>
              <a:t>Selecionar marker com botão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Fira Sans" panose="020B0503050000020004" pitchFamily="34" charset="0"/>
              </a:rPr>
              <a:t>Passar Id entre o fragmento do mapa e detalhe do edificio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Fira Sans" panose="020B0503050000020004" pitchFamily="34" charset="0"/>
              </a:rPr>
              <a:t>Nota biográfica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547E9-D4EB-6CEA-0FF8-924602C4185B}"/>
              </a:ext>
            </a:extLst>
          </p:cNvPr>
          <p:cNvSpPr txBox="1"/>
          <p:nvPr/>
        </p:nvSpPr>
        <p:spPr>
          <a:xfrm>
            <a:off x="807345" y="4732191"/>
            <a:ext cx="5555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Rodrigo Costa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Detalhe do edifício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Adicionar imagens na view do detalhe do edificio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Passar Id entre o fragmento do mapa e detalhe do edificio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Substituir header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Code Cleanup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D5E23-309C-A684-6E41-E93365449ACA}"/>
              </a:ext>
            </a:extLst>
          </p:cNvPr>
          <p:cNvSpPr txBox="1"/>
          <p:nvPr/>
        </p:nvSpPr>
        <p:spPr>
          <a:xfrm>
            <a:off x="807345" y="3065548"/>
            <a:ext cx="5555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Ruben Martins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Splash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A9CBA-0B4B-6A6C-8A43-B92BAAF02D6A}"/>
              </a:ext>
            </a:extLst>
          </p:cNvPr>
          <p:cNvSpPr txBox="1"/>
          <p:nvPr/>
        </p:nvSpPr>
        <p:spPr>
          <a:xfrm>
            <a:off x="6707761" y="1296491"/>
            <a:ext cx="5155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Francisco Silva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Mapa com markers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Importar Imagens dos edificios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Adicionar imagens na view do detalhe do edificio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Adicionar icon de percurso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A86FC-C0D7-F530-52E7-7CDB6B413D37}"/>
              </a:ext>
            </a:extLst>
          </p:cNvPr>
          <p:cNvSpPr txBox="1"/>
          <p:nvPr/>
        </p:nvSpPr>
        <p:spPr>
          <a:xfrm>
            <a:off x="6707763" y="3065548"/>
            <a:ext cx="4943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Gonçalo Alpalhão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Melhorar o tratamento de dados json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Detalhe do edifício</a:t>
            </a:r>
            <a:endParaRPr lang="en-GB" sz="200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F0C43-99CC-45C5-E223-F87017D5DC75}"/>
              </a:ext>
            </a:extLst>
          </p:cNvPr>
          <p:cNvSpPr txBox="1"/>
          <p:nvPr/>
        </p:nvSpPr>
        <p:spPr>
          <a:xfrm>
            <a:off x="6707763" y="4732190"/>
            <a:ext cx="4493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Hugo Gonçalves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Mapa com markers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Selecionar marker com botão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082CC-1B54-B553-3910-4526B02E646D}"/>
              </a:ext>
            </a:extLst>
          </p:cNvPr>
          <p:cNvSpPr txBox="1"/>
          <p:nvPr/>
        </p:nvSpPr>
        <p:spPr>
          <a:xfrm>
            <a:off x="704850" y="365125"/>
            <a:ext cx="394531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Fira Sans" panose="020B0503050000020004" pitchFamily="34" charset="0"/>
              </a:rPr>
              <a:t>Sprint 2 </a:t>
            </a:r>
            <a:r>
              <a:rPr lang="en-GB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(19 Abril a 16 Maio)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323D6E-7AB0-821F-FFB9-1D7AE641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736701"/>
            <a:ext cx="406400" cy="40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630E9D54-CF16-77B3-785D-930BF4A2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77" y="3068367"/>
            <a:ext cx="406800" cy="406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vatar">
            <a:extLst>
              <a:ext uri="{FF2B5EF4-FFF2-40B4-BE49-F238E27FC236}">
                <a16:creationId xmlns:a16="http://schemas.microsoft.com/office/drawing/2014/main" id="{FA1CDDD3-52ED-47B2-242A-4CE9FF54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296491"/>
            <a:ext cx="406800" cy="406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vatar">
            <a:extLst>
              <a:ext uri="{FF2B5EF4-FFF2-40B4-BE49-F238E27FC236}">
                <a16:creationId xmlns:a16="http://schemas.microsoft.com/office/drawing/2014/main" id="{E2BD1073-AFA0-6248-EB34-C78BE269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77" y="4737587"/>
            <a:ext cx="406800" cy="406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349DC-D2BB-D7F0-5A3E-5327C87CD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065548"/>
            <a:ext cx="406800" cy="4068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82BB9-6344-C68D-68B8-DF8F2B493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077" y="1292250"/>
            <a:ext cx="406800" cy="406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8173821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0025-E03B-0D23-8353-BE8D2F44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9D0D-E4DD-8BA8-89A8-555A2AD89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A8471-22EF-78D2-7C85-CC571689A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534B"/>
          </a:solidFill>
          <a:ln>
            <a:solidFill>
              <a:srgbClr val="175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472A6-C8B2-F516-0E42-3DCA289E7455}"/>
              </a:ext>
            </a:extLst>
          </p:cNvPr>
          <p:cNvSpPr txBox="1"/>
          <p:nvPr/>
        </p:nvSpPr>
        <p:spPr>
          <a:xfrm>
            <a:off x="807346" y="1296491"/>
            <a:ext cx="555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Fira Sans" panose="020B0503050000020004" pitchFamily="34" charset="0"/>
              </a:rPr>
              <a:t>Ruben Anastacio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Fira Sans" panose="020B0503050000020004" pitchFamily="34" charset="0"/>
              </a:rPr>
              <a:t>A aplicação usa o json escolhido pelo utilizador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547E9-D4EB-6CEA-0FF8-924602C4185B}"/>
              </a:ext>
            </a:extLst>
          </p:cNvPr>
          <p:cNvSpPr txBox="1"/>
          <p:nvPr/>
        </p:nvSpPr>
        <p:spPr>
          <a:xfrm>
            <a:off x="807345" y="4732191"/>
            <a:ext cx="5555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Rodrigo Costa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Criar itinerário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Janela Pop-Up Clicável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D5E23-309C-A684-6E41-E93365449ACA}"/>
              </a:ext>
            </a:extLst>
          </p:cNvPr>
          <p:cNvSpPr txBox="1"/>
          <p:nvPr/>
        </p:nvSpPr>
        <p:spPr>
          <a:xfrm>
            <a:off x="807345" y="3065548"/>
            <a:ext cx="5555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Ruben Martins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Criar itinerário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Melhoria de Código - Itenerário(Botão)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A9CBA-0B4B-6A6C-8A43-B92BAAF02D6A}"/>
              </a:ext>
            </a:extLst>
          </p:cNvPr>
          <p:cNvSpPr txBox="1"/>
          <p:nvPr/>
        </p:nvSpPr>
        <p:spPr>
          <a:xfrm>
            <a:off x="6707761" y="1296491"/>
            <a:ext cx="515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Francisco Silva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Criar botão itinerário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Traduzir Json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i="0" dirty="0" err="1">
                <a:solidFill>
                  <a:srgbClr val="E6EDF3"/>
                </a:solidFill>
                <a:effectLst/>
                <a:latin typeface="Fira Sans" panose="020B0503050000020004" pitchFamily="34" charset="0"/>
              </a:rPr>
              <a:t>Traduzir</a:t>
            </a:r>
            <a:r>
              <a:rPr lang="en-GB" sz="1600" i="0" dirty="0">
                <a:solidFill>
                  <a:srgbClr val="E6EDF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GB" sz="1600" i="0" dirty="0" err="1">
                <a:solidFill>
                  <a:srgbClr val="E6EDF3"/>
                </a:solidFill>
                <a:effectLst/>
                <a:latin typeface="Fira Sans" panose="020B0503050000020004" pitchFamily="34" charset="0"/>
              </a:rPr>
              <a:t>conteudos</a:t>
            </a:r>
            <a:r>
              <a:rPr lang="en-GB" sz="1600" i="0" dirty="0">
                <a:solidFill>
                  <a:srgbClr val="E6EDF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GB" sz="1600" i="0" dirty="0" err="1">
                <a:solidFill>
                  <a:srgbClr val="E6EDF3"/>
                </a:solidFill>
                <a:effectLst/>
                <a:latin typeface="Fira Sans" panose="020B0503050000020004" pitchFamily="34" charset="0"/>
              </a:rPr>
              <a:t>estáticos</a:t>
            </a:r>
            <a:endParaRPr lang="pt-BR" sz="1600" kern="1200" dirty="0">
              <a:solidFill>
                <a:srgbClr val="FFFFFF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A86FC-C0D7-F530-52E7-7CDB6B413D37}"/>
              </a:ext>
            </a:extLst>
          </p:cNvPr>
          <p:cNvSpPr txBox="1"/>
          <p:nvPr/>
        </p:nvSpPr>
        <p:spPr>
          <a:xfrm>
            <a:off x="6707763" y="3065548"/>
            <a:ext cx="4943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Gonçalo Alpalhão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Dimensionamento da Aplicação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Criar itinerário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Tentar validar se é possivel tirar o header na opção horizontal do mapa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F0C43-99CC-45C5-E223-F87017D5DC75}"/>
              </a:ext>
            </a:extLst>
          </p:cNvPr>
          <p:cNvSpPr txBox="1"/>
          <p:nvPr/>
        </p:nvSpPr>
        <p:spPr>
          <a:xfrm>
            <a:off x="6707763" y="4732190"/>
            <a:ext cx="449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Hugo Gonçalves</a:t>
            </a: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600" kern="1200" dirty="0">
                <a:solidFill>
                  <a:srgbClr val="FFFFF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Adicionar dois botões para tradução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082CC-1B54-B553-3910-4526B02E646D}"/>
              </a:ext>
            </a:extLst>
          </p:cNvPr>
          <p:cNvSpPr txBox="1"/>
          <p:nvPr/>
        </p:nvSpPr>
        <p:spPr>
          <a:xfrm>
            <a:off x="704850" y="365125"/>
            <a:ext cx="408477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Fira Sans" panose="020B0503050000020004" pitchFamily="34" charset="0"/>
              </a:rPr>
              <a:t>Sprint 3 </a:t>
            </a:r>
            <a:r>
              <a:rPr lang="en-GB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(17 Maio a 13 </a:t>
            </a:r>
            <a:r>
              <a:rPr lang="en-GB" sz="16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Junho</a:t>
            </a:r>
            <a:r>
              <a:rPr lang="en-GB" sz="1600" b="1" dirty="0">
                <a:solidFill>
                  <a:schemeClr val="bg1"/>
                </a:solidFill>
                <a:latin typeface="Fira Sans" panose="020B0503050000020004" pitchFamily="34" charset="0"/>
              </a:rPr>
              <a:t>)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323D6E-7AB0-821F-FFB9-1D7AE641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736701"/>
            <a:ext cx="406400" cy="40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630E9D54-CF16-77B3-785D-930BF4A2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77" y="3068367"/>
            <a:ext cx="406800" cy="406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vatar">
            <a:extLst>
              <a:ext uri="{FF2B5EF4-FFF2-40B4-BE49-F238E27FC236}">
                <a16:creationId xmlns:a16="http://schemas.microsoft.com/office/drawing/2014/main" id="{FA1CDDD3-52ED-47B2-242A-4CE9FF54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296491"/>
            <a:ext cx="406800" cy="406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vatar">
            <a:extLst>
              <a:ext uri="{FF2B5EF4-FFF2-40B4-BE49-F238E27FC236}">
                <a16:creationId xmlns:a16="http://schemas.microsoft.com/office/drawing/2014/main" id="{E2BD1073-AFA0-6248-EB34-C78BE269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77" y="4737587"/>
            <a:ext cx="406800" cy="406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349DC-D2BB-D7F0-5A3E-5327C87CD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065548"/>
            <a:ext cx="406800" cy="4068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82BB9-6344-C68D-68B8-DF8F2B493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077" y="1292250"/>
            <a:ext cx="406800" cy="406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1789405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80E5-2A04-CDF0-B9B0-66D5BBE9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6D831A-7F01-91A6-97E8-35931D1DF7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534B"/>
          </a:solidFill>
          <a:ln>
            <a:solidFill>
              <a:srgbClr val="175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39E41-9CF9-7330-C705-65F6D8106348}"/>
              </a:ext>
            </a:extLst>
          </p:cNvPr>
          <p:cNvSpPr txBox="1"/>
          <p:nvPr/>
        </p:nvSpPr>
        <p:spPr>
          <a:xfrm>
            <a:off x="838200" y="3016409"/>
            <a:ext cx="356540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latin typeface="Fira Sans" panose="020B0503050000020004" pitchFamily="34" charset="0"/>
              </a:rPr>
              <a:t>Demonstração</a:t>
            </a:r>
            <a:endParaRPr lang="en-GB" sz="4000" b="1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GB"/>
          </a:p>
        </p:txBody>
      </p:sp>
      <p:pic>
        <p:nvPicPr>
          <p:cNvPr id="6" name="Screen_Recording_20230606_173016_Raul Lino">
            <a:hlinkClick r:id="" action="ppaction://media"/>
            <a:extLst>
              <a:ext uri="{FF2B5EF4-FFF2-40B4-BE49-F238E27FC236}">
                <a16:creationId xmlns:a16="http://schemas.microsoft.com/office/drawing/2014/main" id="{4C396714-4FC7-5301-2779-806D4C9EDA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70273" y="419172"/>
            <a:ext cx="2804454" cy="6187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Screen_Recording_20230611_152110_Raul Lino">
            <a:hlinkClick r:id="" action="ppaction://media"/>
            <a:extLst>
              <a:ext uri="{FF2B5EF4-FFF2-40B4-BE49-F238E27FC236}">
                <a16:creationId xmlns:a16="http://schemas.microsoft.com/office/drawing/2014/main" id="{6208166B-869C-5EDF-C8A7-5FAD8A6AF4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90361" y="389307"/>
            <a:ext cx="2784366" cy="6187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014EFD4A-7F4D-1275-83B1-CD82E142A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372100" y="108094"/>
            <a:ext cx="6400800" cy="6749906"/>
          </a:xfrm>
        </p:spPr>
      </p:pic>
    </p:spTree>
    <p:extLst>
      <p:ext uri="{BB962C8B-B14F-4D97-AF65-F5344CB8AC3E}">
        <p14:creationId xmlns:p14="http://schemas.microsoft.com/office/powerpoint/2010/main" val="211959017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8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80E5-2A04-CDF0-B9B0-66D5BBE9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6D831A-7F01-91A6-97E8-35931D1DF7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534B"/>
          </a:solidFill>
          <a:ln>
            <a:solidFill>
              <a:srgbClr val="175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39E41-9CF9-7330-C705-65F6D8106348}"/>
              </a:ext>
            </a:extLst>
          </p:cNvPr>
          <p:cNvSpPr txBox="1"/>
          <p:nvPr/>
        </p:nvSpPr>
        <p:spPr>
          <a:xfrm>
            <a:off x="704850" y="365125"/>
            <a:ext cx="356219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latin typeface="Fira Sans" panose="020B0503050000020004" pitchFamily="34" charset="0"/>
              </a:rPr>
              <a:t>Download App</a:t>
            </a:r>
            <a:endParaRPr lang="en-GB" sz="4000" b="1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GB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0BDD8612-373B-DBC9-B3D5-A663BFE1F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0209" y="1825625"/>
            <a:ext cx="3731582" cy="4351338"/>
          </a:xfrm>
        </p:spPr>
      </p:pic>
    </p:spTree>
    <p:extLst>
      <p:ext uri="{BB962C8B-B14F-4D97-AF65-F5344CB8AC3E}">
        <p14:creationId xmlns:p14="http://schemas.microsoft.com/office/powerpoint/2010/main" val="753443463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D382C55254DB4E8B872FEF9A4A4E61" ma:contentTypeVersion="9" ma:contentTypeDescription="Criar um novo documento." ma:contentTypeScope="" ma:versionID="e2da6a9f8fffa5b5ee11bfc4604d6dc2">
  <xsd:schema xmlns:xsd="http://www.w3.org/2001/XMLSchema" xmlns:xs="http://www.w3.org/2001/XMLSchema" xmlns:p="http://schemas.microsoft.com/office/2006/metadata/properties" xmlns:ns2="5cff72d6-0cdf-4dee-912e-61a1921977cb" targetNamespace="http://schemas.microsoft.com/office/2006/metadata/properties" ma:root="true" ma:fieldsID="ffed0a199a6c6164e21c50aadd18492e" ns2:_="">
    <xsd:import namespace="5cff72d6-0cdf-4dee-912e-61a1921977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ff72d6-0cdf-4dee-912e-61a1921977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7FACDF-1067-42C0-BEAA-5E4CCABA1B64}">
  <ds:schemaRefs>
    <ds:schemaRef ds:uri="5cff72d6-0cdf-4dee-912e-61a1921977cb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A10CEAA-00EC-4BD9-92C8-F9823A8CB2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F62D6E-8582-48F2-8683-83847B1EB3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ff72d6-0cdf-4dee-912e-61a1921977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320</Words>
  <Application>Microsoft Office PowerPoint</Application>
  <PresentationFormat>Ecrã Panorâmico</PresentationFormat>
  <Paragraphs>88</Paragraphs>
  <Slides>8</Slides>
  <Notes>4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Fira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da Graça Costa</dc:creator>
  <cp:lastModifiedBy>Gonçalo Miguel de Sousa Alpalhão</cp:lastModifiedBy>
  <cp:revision>28</cp:revision>
  <dcterms:created xsi:type="dcterms:W3CDTF">2023-05-16T22:32:34Z</dcterms:created>
  <dcterms:modified xsi:type="dcterms:W3CDTF">2023-06-11T15:31:59Z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0x01010018D382C55254DB4E8B872FEF9A4A4E61</vt:lpwstr>
  </property>
</Properties>
</file>